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 id="2147483648" r:id="rId2"/>
  </p:sldMasterIdLst>
  <p:notesMasterIdLst>
    <p:notesMasterId r:id="rId48"/>
  </p:notesMasterIdLst>
  <p:sldIdLst>
    <p:sldId id="256" r:id="rId3"/>
    <p:sldId id="290" r:id="rId4"/>
    <p:sldId id="291" r:id="rId5"/>
    <p:sldId id="299" r:id="rId6"/>
    <p:sldId id="292" r:id="rId7"/>
    <p:sldId id="293" r:id="rId8"/>
    <p:sldId id="294" r:id="rId9"/>
    <p:sldId id="278" r:id="rId10"/>
    <p:sldId id="279" r:id="rId11"/>
    <p:sldId id="280" r:id="rId12"/>
    <p:sldId id="281" r:id="rId13"/>
    <p:sldId id="295" r:id="rId14"/>
    <p:sldId id="296" r:id="rId15"/>
    <p:sldId id="297" r:id="rId16"/>
    <p:sldId id="284" r:id="rId17"/>
    <p:sldId id="285" r:id="rId18"/>
    <p:sldId id="286" r:id="rId19"/>
    <p:sldId id="287" r:id="rId20"/>
    <p:sldId id="288" r:id="rId21"/>
    <p:sldId id="289" r:id="rId22"/>
    <p:sldId id="302" r:id="rId23"/>
    <p:sldId id="303" r:id="rId24"/>
    <p:sldId id="304" r:id="rId25"/>
    <p:sldId id="305" r:id="rId26"/>
    <p:sldId id="306" r:id="rId27"/>
    <p:sldId id="307" r:id="rId28"/>
    <p:sldId id="258" r:id="rId29"/>
    <p:sldId id="259" r:id="rId30"/>
    <p:sldId id="261" r:id="rId31"/>
    <p:sldId id="262" r:id="rId32"/>
    <p:sldId id="264" r:id="rId33"/>
    <p:sldId id="265" r:id="rId34"/>
    <p:sldId id="266" r:id="rId35"/>
    <p:sldId id="267" r:id="rId36"/>
    <p:sldId id="268" r:id="rId37"/>
    <p:sldId id="269" r:id="rId38"/>
    <p:sldId id="270" r:id="rId39"/>
    <p:sldId id="271" r:id="rId40"/>
    <p:sldId id="272" r:id="rId41"/>
    <p:sldId id="273" r:id="rId42"/>
    <p:sldId id="274" r:id="rId43"/>
    <p:sldId id="300" r:id="rId44"/>
    <p:sldId id="309" r:id="rId45"/>
    <p:sldId id="301" r:id="rId46"/>
    <p:sldId id="308"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7" autoAdjust="0"/>
    <p:restoredTop sz="94660"/>
  </p:normalViewPr>
  <p:slideViewPr>
    <p:cSldViewPr snapToGrid="0" showGuides="1">
      <p:cViewPr varScale="1">
        <p:scale>
          <a:sx n="85" d="100"/>
          <a:sy n="85" d="100"/>
        </p:scale>
        <p:origin x="120"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 /><Relationship Id="rId18" Type="http://schemas.openxmlformats.org/officeDocument/2006/relationships/slide" Target="slides/slide16.xml" /><Relationship Id="rId26" Type="http://schemas.openxmlformats.org/officeDocument/2006/relationships/slide" Target="slides/slide24.xml" /><Relationship Id="rId39" Type="http://schemas.openxmlformats.org/officeDocument/2006/relationships/slide" Target="slides/slide37.xml" /><Relationship Id="rId3" Type="http://schemas.openxmlformats.org/officeDocument/2006/relationships/slide" Target="slides/slide1.xml" /><Relationship Id="rId21" Type="http://schemas.openxmlformats.org/officeDocument/2006/relationships/slide" Target="slides/slide19.xml" /><Relationship Id="rId34" Type="http://schemas.openxmlformats.org/officeDocument/2006/relationships/slide" Target="slides/slide32.xml" /><Relationship Id="rId42" Type="http://schemas.openxmlformats.org/officeDocument/2006/relationships/slide" Target="slides/slide40.xml" /><Relationship Id="rId47" Type="http://schemas.openxmlformats.org/officeDocument/2006/relationships/slide" Target="slides/slide45.xml" /><Relationship Id="rId50" Type="http://schemas.openxmlformats.org/officeDocument/2006/relationships/viewProps" Target="viewProps.xml" /><Relationship Id="rId7" Type="http://schemas.openxmlformats.org/officeDocument/2006/relationships/slide" Target="slides/slide5.xml" /><Relationship Id="rId12" Type="http://schemas.openxmlformats.org/officeDocument/2006/relationships/slide" Target="slides/slide10.xml" /><Relationship Id="rId17" Type="http://schemas.openxmlformats.org/officeDocument/2006/relationships/slide" Target="slides/slide15.xml" /><Relationship Id="rId25" Type="http://schemas.openxmlformats.org/officeDocument/2006/relationships/slide" Target="slides/slide23.xml" /><Relationship Id="rId33" Type="http://schemas.openxmlformats.org/officeDocument/2006/relationships/slide" Target="slides/slide31.xml" /><Relationship Id="rId38" Type="http://schemas.openxmlformats.org/officeDocument/2006/relationships/slide" Target="slides/slide36.xml" /><Relationship Id="rId46" Type="http://schemas.openxmlformats.org/officeDocument/2006/relationships/slide" Target="slides/slide44.xml" /><Relationship Id="rId2" Type="http://schemas.openxmlformats.org/officeDocument/2006/relationships/slideMaster" Target="slideMasters/slideMaster2.xml" /><Relationship Id="rId16" Type="http://schemas.openxmlformats.org/officeDocument/2006/relationships/slide" Target="slides/slide14.xml" /><Relationship Id="rId20" Type="http://schemas.openxmlformats.org/officeDocument/2006/relationships/slide" Target="slides/slide18.xml" /><Relationship Id="rId29" Type="http://schemas.openxmlformats.org/officeDocument/2006/relationships/slide" Target="slides/slide27.xml" /><Relationship Id="rId41" Type="http://schemas.openxmlformats.org/officeDocument/2006/relationships/slide" Target="slides/slide39.xml" /><Relationship Id="rId1" Type="http://schemas.openxmlformats.org/officeDocument/2006/relationships/slideMaster" Target="slideMasters/slideMaster1.xml" /><Relationship Id="rId6" Type="http://schemas.openxmlformats.org/officeDocument/2006/relationships/slide" Target="slides/slide4.xml" /><Relationship Id="rId11" Type="http://schemas.openxmlformats.org/officeDocument/2006/relationships/slide" Target="slides/slide9.xml" /><Relationship Id="rId24" Type="http://schemas.openxmlformats.org/officeDocument/2006/relationships/slide" Target="slides/slide22.xml" /><Relationship Id="rId32" Type="http://schemas.openxmlformats.org/officeDocument/2006/relationships/slide" Target="slides/slide30.xml" /><Relationship Id="rId37" Type="http://schemas.openxmlformats.org/officeDocument/2006/relationships/slide" Target="slides/slide35.xml" /><Relationship Id="rId40" Type="http://schemas.openxmlformats.org/officeDocument/2006/relationships/slide" Target="slides/slide38.xml" /><Relationship Id="rId45" Type="http://schemas.openxmlformats.org/officeDocument/2006/relationships/slide" Target="slides/slide43.xml" /><Relationship Id="rId5" Type="http://schemas.openxmlformats.org/officeDocument/2006/relationships/slide" Target="slides/slide3.xml" /><Relationship Id="rId15" Type="http://schemas.openxmlformats.org/officeDocument/2006/relationships/slide" Target="slides/slide13.xml" /><Relationship Id="rId23" Type="http://schemas.openxmlformats.org/officeDocument/2006/relationships/slide" Target="slides/slide21.xml" /><Relationship Id="rId28" Type="http://schemas.openxmlformats.org/officeDocument/2006/relationships/slide" Target="slides/slide26.xml" /><Relationship Id="rId36" Type="http://schemas.openxmlformats.org/officeDocument/2006/relationships/slide" Target="slides/slide34.xml" /><Relationship Id="rId49" Type="http://schemas.openxmlformats.org/officeDocument/2006/relationships/presProps" Target="presProps.xml" /><Relationship Id="rId10" Type="http://schemas.openxmlformats.org/officeDocument/2006/relationships/slide" Target="slides/slide8.xml" /><Relationship Id="rId19" Type="http://schemas.openxmlformats.org/officeDocument/2006/relationships/slide" Target="slides/slide17.xml" /><Relationship Id="rId31" Type="http://schemas.openxmlformats.org/officeDocument/2006/relationships/slide" Target="slides/slide29.xml" /><Relationship Id="rId44" Type="http://schemas.openxmlformats.org/officeDocument/2006/relationships/slide" Target="slides/slide42.xml" /><Relationship Id="rId52" Type="http://schemas.openxmlformats.org/officeDocument/2006/relationships/tableStyles" Target="tableStyles.xml" /><Relationship Id="rId4" Type="http://schemas.openxmlformats.org/officeDocument/2006/relationships/slide" Target="slides/slide2.xml" /><Relationship Id="rId9" Type="http://schemas.openxmlformats.org/officeDocument/2006/relationships/slide" Target="slides/slide7.xml" /><Relationship Id="rId14" Type="http://schemas.openxmlformats.org/officeDocument/2006/relationships/slide" Target="slides/slide12.xml" /><Relationship Id="rId22" Type="http://schemas.openxmlformats.org/officeDocument/2006/relationships/slide" Target="slides/slide20.xml" /><Relationship Id="rId27" Type="http://schemas.openxmlformats.org/officeDocument/2006/relationships/slide" Target="slides/slide25.xml" /><Relationship Id="rId30" Type="http://schemas.openxmlformats.org/officeDocument/2006/relationships/slide" Target="slides/slide28.xml" /><Relationship Id="rId35" Type="http://schemas.openxmlformats.org/officeDocument/2006/relationships/slide" Target="slides/slide33.xml" /><Relationship Id="rId43" Type="http://schemas.openxmlformats.org/officeDocument/2006/relationships/slide" Target="slides/slide41.xml" /><Relationship Id="rId48" Type="http://schemas.openxmlformats.org/officeDocument/2006/relationships/notesMaster" Target="notesMasters/notesMaster1.xml" /><Relationship Id="rId8" Type="http://schemas.openxmlformats.org/officeDocument/2006/relationships/slide" Target="slides/slide6.xml" /><Relationship Id="rId51" Type="http://schemas.openxmlformats.org/officeDocument/2006/relationships/theme" Target="theme/theme1.xml" /></Relationships>
</file>

<file path=ppt/diagrams/_rels/data1.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image" Target="../media/image12.svg" /><Relationship Id="rId1" Type="http://schemas.openxmlformats.org/officeDocument/2006/relationships/image" Target="../media/image11.png" /><Relationship Id="rId6" Type="http://schemas.openxmlformats.org/officeDocument/2006/relationships/image" Target="../media/image16.svg" /><Relationship Id="rId5" Type="http://schemas.openxmlformats.org/officeDocument/2006/relationships/image" Target="../media/image15.png" /><Relationship Id="rId4" Type="http://schemas.openxmlformats.org/officeDocument/2006/relationships/image" Target="../media/image14.svg" /></Relationships>
</file>

<file path=ppt/diagrams/_rels/data2.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image" Target="../media/image12.svg" /><Relationship Id="rId1" Type="http://schemas.openxmlformats.org/officeDocument/2006/relationships/image" Target="../media/image11.png" /><Relationship Id="rId6" Type="http://schemas.openxmlformats.org/officeDocument/2006/relationships/image" Target="../media/image16.svg" /><Relationship Id="rId5" Type="http://schemas.openxmlformats.org/officeDocument/2006/relationships/image" Target="../media/image15.png" /><Relationship Id="rId4" Type="http://schemas.openxmlformats.org/officeDocument/2006/relationships/image" Target="../media/image14.svg" /></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image" Target="../media/image12.svg" /><Relationship Id="rId1" Type="http://schemas.openxmlformats.org/officeDocument/2006/relationships/image" Target="../media/image11.png" /><Relationship Id="rId6" Type="http://schemas.openxmlformats.org/officeDocument/2006/relationships/image" Target="../media/image16.svg" /><Relationship Id="rId5" Type="http://schemas.openxmlformats.org/officeDocument/2006/relationships/image" Target="../media/image15.png" /><Relationship Id="rId4" Type="http://schemas.openxmlformats.org/officeDocument/2006/relationships/image" Target="../media/image14.svg" /></Relationships>
</file>

<file path=ppt/diagrams/_rels/drawing2.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image" Target="../media/image12.svg" /><Relationship Id="rId1" Type="http://schemas.openxmlformats.org/officeDocument/2006/relationships/image" Target="../media/image11.png" /><Relationship Id="rId6" Type="http://schemas.openxmlformats.org/officeDocument/2006/relationships/image" Target="../media/image16.svg" /><Relationship Id="rId5" Type="http://schemas.openxmlformats.org/officeDocument/2006/relationships/image" Target="../media/image15.png" /><Relationship Id="rId4" Type="http://schemas.openxmlformats.org/officeDocument/2006/relationships/image" Target="../media/image14.svg" /></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0FC4FFE-8987-4A26-B7F4-8A516F18ADAE}">
      <dgm:prSet/>
      <dgm:spPr/>
      <dgm:t>
        <a:bodyPr/>
        <a:lstStyle/>
        <a:p>
          <a:pPr>
            <a:lnSpc>
              <a:spcPct val="100000"/>
            </a:lnSpc>
            <a:defRPr cap="all"/>
          </a:pPr>
          <a:r>
            <a:rPr lang="en-US" dirty="0"/>
            <a:t>Menyusun </a:t>
          </a:r>
          <a:r>
            <a:rPr lang="en-US" dirty="0" err="1"/>
            <a:t>soal</a:t>
          </a:r>
          <a:r>
            <a:rPr lang="en-US" dirty="0"/>
            <a:t> uji </a:t>
          </a:r>
          <a:r>
            <a:rPr lang="en-US" dirty="0" err="1"/>
            <a:t>sesuai</a:t>
          </a:r>
          <a:r>
            <a:rPr lang="en-US" dirty="0"/>
            <a:t> </a:t>
          </a:r>
          <a:r>
            <a:rPr lang="en-US" dirty="0" err="1"/>
            <a:t>standar</a:t>
          </a:r>
          <a:r>
            <a:rPr lang="en-US" dirty="0"/>
            <a:t> </a:t>
          </a:r>
          <a:r>
            <a:rPr lang="en-US" dirty="0" err="1"/>
            <a:t>kompetensi</a:t>
          </a:r>
          <a:endParaRPr lang="en-US" dirty="0"/>
        </a:p>
        <a:p>
          <a:pPr>
            <a:lnSpc>
              <a:spcPct val="100000"/>
            </a:lnSpc>
            <a:defRPr cap="all"/>
          </a:pPr>
          <a:r>
            <a:rPr lang="en-US" dirty="0" err="1"/>
            <a:t>Menyiapkan</a:t>
          </a:r>
          <a:r>
            <a:rPr lang="en-US" dirty="0"/>
            <a:t> </a:t>
          </a:r>
          <a:r>
            <a:rPr lang="en-US" dirty="0" err="1"/>
            <a:t>peratutan</a:t>
          </a:r>
          <a:r>
            <a:rPr lang="en-US" dirty="0"/>
            <a:t> </a:t>
          </a:r>
          <a:r>
            <a:rPr lang="en-US" dirty="0" err="1"/>
            <a:t>pelAksanaan</a:t>
          </a:r>
          <a:endParaRPr lang="en-US" dirty="0"/>
        </a:p>
        <a:p>
          <a:pPr>
            <a:lnSpc>
              <a:spcPct val="100000"/>
            </a:lnSpc>
            <a:defRPr cap="all"/>
          </a:pPr>
          <a:r>
            <a:rPr lang="en-US" dirty="0" err="1"/>
            <a:t>Menyiapkan</a:t>
          </a:r>
          <a:r>
            <a:rPr lang="en-US" dirty="0"/>
            <a:t> </a:t>
          </a:r>
          <a:r>
            <a:rPr lang="en-US" dirty="0" err="1"/>
            <a:t>aplikasi</a:t>
          </a:r>
          <a:endParaRPr lang="en-US" dirty="0"/>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49225C73-1633-42F1-AB3B-7CB183E5F8B8}">
      <dgm:prSet/>
      <dgm:spPr/>
      <dgm:t>
        <a:bodyPr/>
        <a:lstStyle/>
        <a:p>
          <a:pPr>
            <a:lnSpc>
              <a:spcPct val="100000"/>
            </a:lnSpc>
            <a:defRPr cap="all"/>
          </a:pPr>
          <a:r>
            <a:rPr lang="en-US" dirty="0" err="1"/>
            <a:t>Manajemen</a:t>
          </a:r>
          <a:r>
            <a:rPr lang="en-US" dirty="0"/>
            <a:t> </a:t>
          </a:r>
          <a:r>
            <a:rPr lang="en-US" dirty="0" err="1"/>
            <a:t>Pelaksanaan</a:t>
          </a:r>
          <a:r>
            <a:rPr lang="en-US" dirty="0"/>
            <a:t> </a:t>
          </a:r>
          <a:r>
            <a:rPr lang="en-US" dirty="0" err="1"/>
            <a:t>ujikom</a:t>
          </a:r>
          <a:endParaRPr lang="en-US" dirty="0"/>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dgm:spPr/>
      <dgm:t>
        <a:bodyPr/>
        <a:lstStyle/>
        <a:p>
          <a:pPr>
            <a:lnSpc>
              <a:spcPct val="100000"/>
            </a:lnSpc>
            <a:defRPr cap="all"/>
          </a:pPr>
          <a:r>
            <a:rPr lang="en-US" dirty="0" err="1"/>
            <a:t>Evaluasi</a:t>
          </a:r>
          <a:r>
            <a:rPr lang="en-US" dirty="0"/>
            <a:t> dan </a:t>
          </a:r>
          <a:r>
            <a:rPr lang="en-US" dirty="0" err="1"/>
            <a:t>Tindak</a:t>
          </a:r>
          <a:r>
            <a:rPr lang="en-US" dirty="0"/>
            <a:t> </a:t>
          </a:r>
          <a:r>
            <a:rPr lang="en-US" dirty="0" err="1"/>
            <a:t>lanjut</a:t>
          </a:r>
          <a:endParaRPr lang="en-US" dirty="0"/>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50B3CE7C-E10B-4E23-BD93-03664997C932}" type="pres">
      <dgm:prSet presAssocID="{01A66772-F185-4D58-B8BB-E9370D7A7A2B}" presName="root" presStyleCnt="0">
        <dgm:presLayoutVars>
          <dgm:dir/>
          <dgm:resizeHandles val="exact"/>
        </dgm:presLayoutVars>
      </dgm:prSet>
      <dgm:spPr/>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0" presStyleCnt="3"/>
      <dgm:spPr/>
    </dgm:pt>
    <dgm:pt modelId="{7C175B98-93F4-4D7C-BB95-1514AB879CD5}" type="pres">
      <dgm:prSet presAssocID="{40FC4FFE-8987-4A26-B7F4-8A516F18ADA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ar graph with downward trend"/>
        </a:ext>
      </dgm:extLst>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0" presStyleCnt="3" custScaleX="219252" custScaleY="160006" custLinFactNeighborX="-1194" custLinFactNeighborY="1568">
        <dgm:presLayoutVars>
          <dgm:chMax val="1"/>
          <dgm:chPref val="1"/>
        </dgm:presLayoutVars>
      </dgm:prSet>
      <dgm:spPr/>
    </dgm:pt>
    <dgm:pt modelId="{FD1EED9C-83D3-41AD-A09B-D3B36354168F}" type="pres">
      <dgm:prSet presAssocID="{5B62599A-5C9B-48E7-896E-EA782AC60C8B}" presName="sibTrans" presStyleCnt="0"/>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1" presStyleCnt="3"/>
      <dgm:spPr/>
    </dgm:pt>
    <dgm:pt modelId="{DB4CA7C4-FCA1-4127-B20A-2A5C031A3CF4}" type="pres">
      <dgm:prSet presAssocID="{49225C73-1633-42F1-AB3B-7CB183E5F8B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esentation with bar chart"/>
        </a:ext>
      </dgm:extLst>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1" presStyleCnt="3">
        <dgm:presLayoutVars>
          <dgm:chMax val="1"/>
          <dgm:chPref val="1"/>
        </dgm:presLayoutVars>
      </dgm:prSet>
      <dgm:spPr/>
    </dgm:pt>
    <dgm:pt modelId="{5A266296-0042-402F-92EF-D59AB148E92E}" type="pres">
      <dgm:prSet presAssocID="{9646853A-8964-4519-A5B1-0B7D18B2983D}" presName="sibTrans" presStyleCnt="0"/>
      <dgm:spPr/>
    </dgm:pt>
    <dgm:pt modelId="{ECFA770B-DE2C-4683-A038-58D0FE44BC27}" type="pres">
      <dgm:prSet presAssocID="{1C383F32-22E8-4F62-A3E0-BDC3D5F48992}" presName="compNode" presStyleCnt="0"/>
      <dgm:spPr/>
    </dgm:pt>
    <dgm:pt modelId="{FF93E135-77D6-48A0-8871-9BC93D705D06}" type="pres">
      <dgm:prSet presAssocID="{1C383F32-22E8-4F62-A3E0-BDC3D5F48992}" presName="iconBgRect" presStyleLbl="bgShp" presStyleIdx="2" presStyleCnt="3"/>
      <dgm:spPr/>
    </dgm:pt>
    <dgm:pt modelId="{39509775-983E-4110-B989-EE2CD6514BE0}" type="pres">
      <dgm:prSet presAssocID="{1C383F32-22E8-4F62-A3E0-BDC3D5F4899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topwatch"/>
        </a:ext>
      </dgm:extLst>
    </dgm:pt>
    <dgm:pt modelId="{493B43B2-705C-4AE5-8A77-D8DEEDA1B5CF}" type="pres">
      <dgm:prSet presAssocID="{1C383F32-22E8-4F62-A3E0-BDC3D5F48992}" presName="spaceRect" presStyleCnt="0"/>
      <dgm:spPr/>
    </dgm:pt>
    <dgm:pt modelId="{1AEDC777-00B3-41D7-9AE1-23D741E941C3}" type="pres">
      <dgm:prSet presAssocID="{1C383F32-22E8-4F62-A3E0-BDC3D5F48992}"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7A710F69-5154-4855-ACF5-BC7C1BF85A80}" type="presOf" srcId="{49225C73-1633-42F1-AB3B-7CB183E5F8B8}" destId="{7E6FE37A-5DB0-4899-9FCB-0CE39BC185F8}" srcOrd="0" destOrd="0" presId="urn:microsoft.com/office/officeart/2018/5/layout/IconCircleLabelList"/>
    <dgm:cxn modelId="{C7AD8469-3C68-4AF9-AB82-79B0043AA120}" srcId="{01A66772-F185-4D58-B8BB-E9370D7A7A2B}" destId="{40FC4FFE-8987-4A26-B7F4-8A516F18ADAE}" srcOrd="0" destOrd="0" parTransId="{CAD7EF86-FB23-41F6-BF42-040B36DEFDB1}" sibTransId="{5B62599A-5C9B-48E7-896E-EA782AC60C8B}"/>
    <dgm:cxn modelId="{676D3A6A-6EA7-4483-BB12-0BD4A7D7AF9D}" type="presOf" srcId="{01A66772-F185-4D58-B8BB-E9370D7A7A2B}" destId="{50B3CE7C-E10B-4E23-BD93-03664997C932}" srcOrd="0" destOrd="0" presId="urn:microsoft.com/office/officeart/2018/5/layout/IconCircleLabelList"/>
    <dgm:cxn modelId="{1496FC70-DB8B-48D4-98DE-DD2856E389EE}" type="presOf" srcId="{1C383F32-22E8-4F62-A3E0-BDC3D5F48992}" destId="{1AEDC777-00B3-41D7-9AE1-23D741E941C3}" srcOrd="0" destOrd="0" presId="urn:microsoft.com/office/officeart/2018/5/layout/IconCircleLabelList"/>
    <dgm:cxn modelId="{C4CCE57E-E871-46D6-BAD5-880252C95D22}" srcId="{01A66772-F185-4D58-B8BB-E9370D7A7A2B}" destId="{1C383F32-22E8-4F62-A3E0-BDC3D5F48992}" srcOrd="2" destOrd="0" parTransId="{A7920A2F-3244-4159-AF04-6A1D38B7B317}" sibTransId="{8500F72A-2C6D-4FDF-9C1D-CA691380EB0B}"/>
    <dgm:cxn modelId="{355227E3-55E0-4343-BC8D-FC0EB1694F48}" type="presOf" srcId="{40FC4FFE-8987-4A26-B7F4-8A516F18ADAE}" destId="{127117FB-F8A7-4A20-A8A7-EC686DDC76D0}" srcOrd="0" destOrd="0" presId="urn:microsoft.com/office/officeart/2018/5/layout/IconCircleLabelList"/>
    <dgm:cxn modelId="{555498CB-3ED1-404E-A25F-EB243EFC5FB1}" type="presParOf" srcId="{50B3CE7C-E10B-4E23-BD93-03664997C932}" destId="{DE9CE479-E4AE-4283-AEF1-10C1535B4324}" srcOrd="0" destOrd="0" presId="urn:microsoft.com/office/officeart/2018/5/layout/IconCircleLabelList"/>
    <dgm:cxn modelId="{11F12D49-CD08-4D50-BD13-3ECBC3A476A4}" type="presParOf" srcId="{DE9CE479-E4AE-4283-AEF1-10C1535B4324}" destId="{B59FCF02-CAD2-4D6F-9542-AD86711168CA}" srcOrd="0" destOrd="0" presId="urn:microsoft.com/office/officeart/2018/5/layout/IconCircleLabelList"/>
    <dgm:cxn modelId="{F443A659-540B-487B-97F9-49219CF60D6B}" type="presParOf" srcId="{DE9CE479-E4AE-4283-AEF1-10C1535B4324}" destId="{7C175B98-93F4-4D7C-BB95-1514AB879CD5}" srcOrd="1" destOrd="0" presId="urn:microsoft.com/office/officeart/2018/5/layout/IconCircleLabelList"/>
    <dgm:cxn modelId="{A503D7AB-7D64-4163-93B5-1CEEDAE81823}" type="presParOf" srcId="{DE9CE479-E4AE-4283-AEF1-10C1535B4324}" destId="{677A3090-5F01-43FD-9FA6-C0420AD80FD6}" srcOrd="2" destOrd="0" presId="urn:microsoft.com/office/officeart/2018/5/layout/IconCircleLabelList"/>
    <dgm:cxn modelId="{780188ED-7DCE-45BB-B6AF-91BE48969612}" type="presParOf" srcId="{DE9CE479-E4AE-4283-AEF1-10C1535B4324}" destId="{127117FB-F8A7-4A20-A8A7-EC686DDC76D0}" srcOrd="3" destOrd="0" presId="urn:microsoft.com/office/officeart/2018/5/layout/IconCircleLabelList"/>
    <dgm:cxn modelId="{155719F8-A89B-4E96-BC49-C48BC717F480}" type="presParOf" srcId="{50B3CE7C-E10B-4E23-BD93-03664997C932}" destId="{FD1EED9C-83D3-41AD-A09B-D3B36354168F}" srcOrd="1" destOrd="0" presId="urn:microsoft.com/office/officeart/2018/5/layout/IconCircleLabelList"/>
    <dgm:cxn modelId="{2772E199-56B0-4310-A55E-67D00CA3E59E}" type="presParOf" srcId="{50B3CE7C-E10B-4E23-BD93-03664997C932}" destId="{C998AB0A-577D-44AA-A068-F634DDE7BD47}" srcOrd="2" destOrd="0" presId="urn:microsoft.com/office/officeart/2018/5/layout/IconCircleLabelList"/>
    <dgm:cxn modelId="{4E351D18-D97F-4B92-A608-2E9600B91C28}" type="presParOf" srcId="{C998AB0A-577D-44AA-A068-F634DDE7BD47}" destId="{BCD8CDD9-0C56-4401-ADB1-8B48DAB2C96F}" srcOrd="0" destOrd="0" presId="urn:microsoft.com/office/officeart/2018/5/layout/IconCircleLabelList"/>
    <dgm:cxn modelId="{B3DC724C-4569-4E9D-BD5A-49E4CD991FD0}" type="presParOf" srcId="{C998AB0A-577D-44AA-A068-F634DDE7BD47}" destId="{DB4CA7C4-FCA1-4127-B20A-2A5C031A3CF4}" srcOrd="1" destOrd="0" presId="urn:microsoft.com/office/officeart/2018/5/layout/IconCircleLabelList"/>
    <dgm:cxn modelId="{AD1AB552-CCE0-4911-BB9E-5D4A60B21F4F}" type="presParOf" srcId="{C998AB0A-577D-44AA-A068-F634DDE7BD47}" destId="{9B0C8FBF-0BDD-48A5-967E-F3FE71659F6A}" srcOrd="2" destOrd="0" presId="urn:microsoft.com/office/officeart/2018/5/layout/IconCircleLabelList"/>
    <dgm:cxn modelId="{8558F796-2D01-40FE-A21A-7530EEBC3BC3}" type="presParOf" srcId="{C998AB0A-577D-44AA-A068-F634DDE7BD47}" destId="{7E6FE37A-5DB0-4899-9FCB-0CE39BC185F8}" srcOrd="3" destOrd="0" presId="urn:microsoft.com/office/officeart/2018/5/layout/IconCircleLabelList"/>
    <dgm:cxn modelId="{1532E2BE-82E9-40A4-A6F7-40B60FC879AE}" type="presParOf" srcId="{50B3CE7C-E10B-4E23-BD93-03664997C932}" destId="{5A266296-0042-402F-92EF-D59AB148E92E}" srcOrd="3" destOrd="0" presId="urn:microsoft.com/office/officeart/2018/5/layout/IconCircleLabelList"/>
    <dgm:cxn modelId="{3A7F4DB9-1469-4F58-B633-24B7EEE084D1}" type="presParOf" srcId="{50B3CE7C-E10B-4E23-BD93-03664997C932}" destId="{ECFA770B-DE2C-4683-A038-58D0FE44BC27}" srcOrd="4" destOrd="0" presId="urn:microsoft.com/office/officeart/2018/5/layout/IconCircleLabelList"/>
    <dgm:cxn modelId="{91311827-CDAC-4BA8-B4A3-117AFD1CEE2D}" type="presParOf" srcId="{ECFA770B-DE2C-4683-A038-58D0FE44BC27}" destId="{FF93E135-77D6-48A0-8871-9BC93D705D06}" srcOrd="0" destOrd="0" presId="urn:microsoft.com/office/officeart/2018/5/layout/IconCircleLabelList"/>
    <dgm:cxn modelId="{83B7CA40-11B7-4507-8422-A40F02D469B2}" type="presParOf" srcId="{ECFA770B-DE2C-4683-A038-58D0FE44BC27}" destId="{39509775-983E-4110-B989-EE2CD6514BE0}" srcOrd="1" destOrd="0" presId="urn:microsoft.com/office/officeart/2018/5/layout/IconCircleLabelList"/>
    <dgm:cxn modelId="{A44BB251-01EB-4DEF-A28C-6D495183E4DC}" type="presParOf" srcId="{ECFA770B-DE2C-4683-A038-58D0FE44BC27}" destId="{493B43B2-705C-4AE5-8A77-D8DEEDA1B5CF}" srcOrd="2" destOrd="0" presId="urn:microsoft.com/office/officeart/2018/5/layout/IconCircleLabelList"/>
    <dgm:cxn modelId="{1EFA52DF-3C80-4DAA-BED6-AFE2F81796B2}" type="presParOf" srcId="{ECFA770B-DE2C-4683-A038-58D0FE44BC27}" destId="{1AEDC777-00B3-41D7-9AE1-23D741E941C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0FC4FFE-8987-4A26-B7F4-8A516F18ADAE}">
      <dgm:prSet/>
      <dgm:spPr/>
      <dgm:t>
        <a:bodyPr/>
        <a:lstStyle/>
        <a:p>
          <a:pPr>
            <a:lnSpc>
              <a:spcPct val="100000"/>
            </a:lnSpc>
            <a:defRPr cap="all"/>
          </a:pPr>
          <a:r>
            <a:rPr lang="en-US" dirty="0" err="1"/>
            <a:t>Penyusunan</a:t>
          </a:r>
          <a:r>
            <a:rPr lang="en-US" dirty="0"/>
            <a:t> </a:t>
          </a:r>
          <a:r>
            <a:rPr lang="en-US" dirty="0" err="1"/>
            <a:t>butir</a:t>
          </a:r>
          <a:endParaRPr lang="en-US" dirty="0"/>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49225C73-1633-42F1-AB3B-7CB183E5F8B8}">
      <dgm:prSet/>
      <dgm:spPr/>
      <dgm:t>
        <a:bodyPr/>
        <a:lstStyle/>
        <a:p>
          <a:pPr>
            <a:lnSpc>
              <a:spcPct val="100000"/>
            </a:lnSpc>
            <a:defRPr cap="all"/>
          </a:pPr>
          <a:r>
            <a:rPr lang="en-US" dirty="0" err="1"/>
            <a:t>validasi</a:t>
          </a:r>
          <a:endParaRPr lang="en-US" dirty="0"/>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dgm:spPr/>
      <dgm:t>
        <a:bodyPr/>
        <a:lstStyle/>
        <a:p>
          <a:pPr>
            <a:lnSpc>
              <a:spcPct val="100000"/>
            </a:lnSpc>
            <a:defRPr cap="all"/>
          </a:pPr>
          <a:r>
            <a:rPr lang="en-US" dirty="0"/>
            <a:t>Bank </a:t>
          </a:r>
          <a:r>
            <a:rPr lang="en-US" dirty="0" err="1"/>
            <a:t>soal</a:t>
          </a:r>
          <a:endParaRPr lang="en-US" dirty="0"/>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50B3CE7C-E10B-4E23-BD93-03664997C932}" type="pres">
      <dgm:prSet presAssocID="{01A66772-F185-4D58-B8BB-E9370D7A7A2B}" presName="root" presStyleCnt="0">
        <dgm:presLayoutVars>
          <dgm:dir/>
          <dgm:resizeHandles val="exact"/>
        </dgm:presLayoutVars>
      </dgm:prSet>
      <dgm:spPr/>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0" presStyleCnt="3"/>
      <dgm:spPr/>
    </dgm:pt>
    <dgm:pt modelId="{7C175B98-93F4-4D7C-BB95-1514AB879CD5}" type="pres">
      <dgm:prSet presAssocID="{40FC4FFE-8987-4A26-B7F4-8A516F18ADA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ar graph with downward trend"/>
        </a:ext>
      </dgm:extLst>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0" presStyleCnt="3" custScaleX="219252" custScaleY="160006" custLinFactNeighborX="-1194" custLinFactNeighborY="1568">
        <dgm:presLayoutVars>
          <dgm:chMax val="1"/>
          <dgm:chPref val="1"/>
        </dgm:presLayoutVars>
      </dgm:prSet>
      <dgm:spPr/>
    </dgm:pt>
    <dgm:pt modelId="{FD1EED9C-83D3-41AD-A09B-D3B36354168F}" type="pres">
      <dgm:prSet presAssocID="{5B62599A-5C9B-48E7-896E-EA782AC60C8B}" presName="sibTrans" presStyleCnt="0"/>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1" presStyleCnt="3"/>
      <dgm:spPr/>
    </dgm:pt>
    <dgm:pt modelId="{DB4CA7C4-FCA1-4127-B20A-2A5C031A3CF4}" type="pres">
      <dgm:prSet presAssocID="{49225C73-1633-42F1-AB3B-7CB183E5F8B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esentation with bar chart"/>
        </a:ext>
      </dgm:extLst>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1" presStyleCnt="3">
        <dgm:presLayoutVars>
          <dgm:chMax val="1"/>
          <dgm:chPref val="1"/>
        </dgm:presLayoutVars>
      </dgm:prSet>
      <dgm:spPr/>
    </dgm:pt>
    <dgm:pt modelId="{5A266296-0042-402F-92EF-D59AB148E92E}" type="pres">
      <dgm:prSet presAssocID="{9646853A-8964-4519-A5B1-0B7D18B2983D}" presName="sibTrans" presStyleCnt="0"/>
      <dgm:spPr/>
    </dgm:pt>
    <dgm:pt modelId="{ECFA770B-DE2C-4683-A038-58D0FE44BC27}" type="pres">
      <dgm:prSet presAssocID="{1C383F32-22E8-4F62-A3E0-BDC3D5F48992}" presName="compNode" presStyleCnt="0"/>
      <dgm:spPr/>
    </dgm:pt>
    <dgm:pt modelId="{FF93E135-77D6-48A0-8871-9BC93D705D06}" type="pres">
      <dgm:prSet presAssocID="{1C383F32-22E8-4F62-A3E0-BDC3D5F48992}" presName="iconBgRect" presStyleLbl="bgShp" presStyleIdx="2" presStyleCnt="3"/>
      <dgm:spPr/>
    </dgm:pt>
    <dgm:pt modelId="{39509775-983E-4110-B989-EE2CD6514BE0}" type="pres">
      <dgm:prSet presAssocID="{1C383F32-22E8-4F62-A3E0-BDC3D5F4899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topwatch"/>
        </a:ext>
      </dgm:extLst>
    </dgm:pt>
    <dgm:pt modelId="{493B43B2-705C-4AE5-8A77-D8DEEDA1B5CF}" type="pres">
      <dgm:prSet presAssocID="{1C383F32-22E8-4F62-A3E0-BDC3D5F48992}" presName="spaceRect" presStyleCnt="0"/>
      <dgm:spPr/>
    </dgm:pt>
    <dgm:pt modelId="{1AEDC777-00B3-41D7-9AE1-23D741E941C3}" type="pres">
      <dgm:prSet presAssocID="{1C383F32-22E8-4F62-A3E0-BDC3D5F48992}"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7A710F69-5154-4855-ACF5-BC7C1BF85A80}" type="presOf" srcId="{49225C73-1633-42F1-AB3B-7CB183E5F8B8}" destId="{7E6FE37A-5DB0-4899-9FCB-0CE39BC185F8}" srcOrd="0" destOrd="0" presId="urn:microsoft.com/office/officeart/2018/5/layout/IconCircleLabelList"/>
    <dgm:cxn modelId="{C7AD8469-3C68-4AF9-AB82-79B0043AA120}" srcId="{01A66772-F185-4D58-B8BB-E9370D7A7A2B}" destId="{40FC4FFE-8987-4A26-B7F4-8A516F18ADAE}" srcOrd="0" destOrd="0" parTransId="{CAD7EF86-FB23-41F6-BF42-040B36DEFDB1}" sibTransId="{5B62599A-5C9B-48E7-896E-EA782AC60C8B}"/>
    <dgm:cxn modelId="{676D3A6A-6EA7-4483-BB12-0BD4A7D7AF9D}" type="presOf" srcId="{01A66772-F185-4D58-B8BB-E9370D7A7A2B}" destId="{50B3CE7C-E10B-4E23-BD93-03664997C932}" srcOrd="0" destOrd="0" presId="urn:microsoft.com/office/officeart/2018/5/layout/IconCircleLabelList"/>
    <dgm:cxn modelId="{1496FC70-DB8B-48D4-98DE-DD2856E389EE}" type="presOf" srcId="{1C383F32-22E8-4F62-A3E0-BDC3D5F48992}" destId="{1AEDC777-00B3-41D7-9AE1-23D741E941C3}" srcOrd="0" destOrd="0" presId="urn:microsoft.com/office/officeart/2018/5/layout/IconCircleLabelList"/>
    <dgm:cxn modelId="{C4CCE57E-E871-46D6-BAD5-880252C95D22}" srcId="{01A66772-F185-4D58-B8BB-E9370D7A7A2B}" destId="{1C383F32-22E8-4F62-A3E0-BDC3D5F48992}" srcOrd="2" destOrd="0" parTransId="{A7920A2F-3244-4159-AF04-6A1D38B7B317}" sibTransId="{8500F72A-2C6D-4FDF-9C1D-CA691380EB0B}"/>
    <dgm:cxn modelId="{355227E3-55E0-4343-BC8D-FC0EB1694F48}" type="presOf" srcId="{40FC4FFE-8987-4A26-B7F4-8A516F18ADAE}" destId="{127117FB-F8A7-4A20-A8A7-EC686DDC76D0}" srcOrd="0" destOrd="0" presId="urn:microsoft.com/office/officeart/2018/5/layout/IconCircleLabelList"/>
    <dgm:cxn modelId="{555498CB-3ED1-404E-A25F-EB243EFC5FB1}" type="presParOf" srcId="{50B3CE7C-E10B-4E23-BD93-03664997C932}" destId="{DE9CE479-E4AE-4283-AEF1-10C1535B4324}" srcOrd="0" destOrd="0" presId="urn:microsoft.com/office/officeart/2018/5/layout/IconCircleLabelList"/>
    <dgm:cxn modelId="{11F12D49-CD08-4D50-BD13-3ECBC3A476A4}" type="presParOf" srcId="{DE9CE479-E4AE-4283-AEF1-10C1535B4324}" destId="{B59FCF02-CAD2-4D6F-9542-AD86711168CA}" srcOrd="0" destOrd="0" presId="urn:microsoft.com/office/officeart/2018/5/layout/IconCircleLabelList"/>
    <dgm:cxn modelId="{F443A659-540B-487B-97F9-49219CF60D6B}" type="presParOf" srcId="{DE9CE479-E4AE-4283-AEF1-10C1535B4324}" destId="{7C175B98-93F4-4D7C-BB95-1514AB879CD5}" srcOrd="1" destOrd="0" presId="urn:microsoft.com/office/officeart/2018/5/layout/IconCircleLabelList"/>
    <dgm:cxn modelId="{A503D7AB-7D64-4163-93B5-1CEEDAE81823}" type="presParOf" srcId="{DE9CE479-E4AE-4283-AEF1-10C1535B4324}" destId="{677A3090-5F01-43FD-9FA6-C0420AD80FD6}" srcOrd="2" destOrd="0" presId="urn:microsoft.com/office/officeart/2018/5/layout/IconCircleLabelList"/>
    <dgm:cxn modelId="{780188ED-7DCE-45BB-B6AF-91BE48969612}" type="presParOf" srcId="{DE9CE479-E4AE-4283-AEF1-10C1535B4324}" destId="{127117FB-F8A7-4A20-A8A7-EC686DDC76D0}" srcOrd="3" destOrd="0" presId="urn:microsoft.com/office/officeart/2018/5/layout/IconCircleLabelList"/>
    <dgm:cxn modelId="{155719F8-A89B-4E96-BC49-C48BC717F480}" type="presParOf" srcId="{50B3CE7C-E10B-4E23-BD93-03664997C932}" destId="{FD1EED9C-83D3-41AD-A09B-D3B36354168F}" srcOrd="1" destOrd="0" presId="urn:microsoft.com/office/officeart/2018/5/layout/IconCircleLabelList"/>
    <dgm:cxn modelId="{2772E199-56B0-4310-A55E-67D00CA3E59E}" type="presParOf" srcId="{50B3CE7C-E10B-4E23-BD93-03664997C932}" destId="{C998AB0A-577D-44AA-A068-F634DDE7BD47}" srcOrd="2" destOrd="0" presId="urn:microsoft.com/office/officeart/2018/5/layout/IconCircleLabelList"/>
    <dgm:cxn modelId="{4E351D18-D97F-4B92-A608-2E9600B91C28}" type="presParOf" srcId="{C998AB0A-577D-44AA-A068-F634DDE7BD47}" destId="{BCD8CDD9-0C56-4401-ADB1-8B48DAB2C96F}" srcOrd="0" destOrd="0" presId="urn:microsoft.com/office/officeart/2018/5/layout/IconCircleLabelList"/>
    <dgm:cxn modelId="{B3DC724C-4569-4E9D-BD5A-49E4CD991FD0}" type="presParOf" srcId="{C998AB0A-577D-44AA-A068-F634DDE7BD47}" destId="{DB4CA7C4-FCA1-4127-B20A-2A5C031A3CF4}" srcOrd="1" destOrd="0" presId="urn:microsoft.com/office/officeart/2018/5/layout/IconCircleLabelList"/>
    <dgm:cxn modelId="{AD1AB552-CCE0-4911-BB9E-5D4A60B21F4F}" type="presParOf" srcId="{C998AB0A-577D-44AA-A068-F634DDE7BD47}" destId="{9B0C8FBF-0BDD-48A5-967E-F3FE71659F6A}" srcOrd="2" destOrd="0" presId="urn:microsoft.com/office/officeart/2018/5/layout/IconCircleLabelList"/>
    <dgm:cxn modelId="{8558F796-2D01-40FE-A21A-7530EEBC3BC3}" type="presParOf" srcId="{C998AB0A-577D-44AA-A068-F634DDE7BD47}" destId="{7E6FE37A-5DB0-4899-9FCB-0CE39BC185F8}" srcOrd="3" destOrd="0" presId="urn:microsoft.com/office/officeart/2018/5/layout/IconCircleLabelList"/>
    <dgm:cxn modelId="{1532E2BE-82E9-40A4-A6F7-40B60FC879AE}" type="presParOf" srcId="{50B3CE7C-E10B-4E23-BD93-03664997C932}" destId="{5A266296-0042-402F-92EF-D59AB148E92E}" srcOrd="3" destOrd="0" presId="urn:microsoft.com/office/officeart/2018/5/layout/IconCircleLabelList"/>
    <dgm:cxn modelId="{3A7F4DB9-1469-4F58-B633-24B7EEE084D1}" type="presParOf" srcId="{50B3CE7C-E10B-4E23-BD93-03664997C932}" destId="{ECFA770B-DE2C-4683-A038-58D0FE44BC27}" srcOrd="4" destOrd="0" presId="urn:microsoft.com/office/officeart/2018/5/layout/IconCircleLabelList"/>
    <dgm:cxn modelId="{91311827-CDAC-4BA8-B4A3-117AFD1CEE2D}" type="presParOf" srcId="{ECFA770B-DE2C-4683-A038-58D0FE44BC27}" destId="{FF93E135-77D6-48A0-8871-9BC93D705D06}" srcOrd="0" destOrd="0" presId="urn:microsoft.com/office/officeart/2018/5/layout/IconCircleLabelList"/>
    <dgm:cxn modelId="{83B7CA40-11B7-4507-8422-A40F02D469B2}" type="presParOf" srcId="{ECFA770B-DE2C-4683-A038-58D0FE44BC27}" destId="{39509775-983E-4110-B989-EE2CD6514BE0}" srcOrd="1" destOrd="0" presId="urn:microsoft.com/office/officeart/2018/5/layout/IconCircleLabelList"/>
    <dgm:cxn modelId="{A44BB251-01EB-4DEF-A28C-6D495183E4DC}" type="presParOf" srcId="{ECFA770B-DE2C-4683-A038-58D0FE44BC27}" destId="{493B43B2-705C-4AE5-8A77-D8DEEDA1B5CF}" srcOrd="2" destOrd="0" presId="urn:microsoft.com/office/officeart/2018/5/layout/IconCircleLabelList"/>
    <dgm:cxn modelId="{1EFA52DF-3C80-4DAA-BED6-AFE2F81796B2}" type="presParOf" srcId="{ECFA770B-DE2C-4683-A038-58D0FE44BC27}" destId="{1AEDC777-00B3-41D7-9AE1-23D741E941C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FCF02-CAD2-4D6F-9542-AD86711168CA}">
      <dsp:nvSpPr>
        <dsp:cNvPr id="0" name=""/>
        <dsp:cNvSpPr/>
      </dsp:nvSpPr>
      <dsp:spPr>
        <a:xfrm>
          <a:off x="1995544" y="449795"/>
          <a:ext cx="1441125" cy="144112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175B98-93F4-4D7C-BB95-1514AB879CD5}">
      <dsp:nvSpPr>
        <dsp:cNvPr id="0" name=""/>
        <dsp:cNvSpPr/>
      </dsp:nvSpPr>
      <dsp:spPr>
        <a:xfrm>
          <a:off x="2302669" y="756920"/>
          <a:ext cx="826875" cy="826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7117FB-F8A7-4A20-A8A7-EC686DDC76D0}">
      <dsp:nvSpPr>
        <dsp:cNvPr id="0" name=""/>
        <dsp:cNvSpPr/>
      </dsp:nvSpPr>
      <dsp:spPr>
        <a:xfrm>
          <a:off x="97984" y="2135063"/>
          <a:ext cx="5179828" cy="1152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Menyusun </a:t>
          </a:r>
          <a:r>
            <a:rPr lang="en-US" sz="1500" kern="1200" dirty="0" err="1"/>
            <a:t>soal</a:t>
          </a:r>
          <a:r>
            <a:rPr lang="en-US" sz="1500" kern="1200" dirty="0"/>
            <a:t> uji </a:t>
          </a:r>
          <a:r>
            <a:rPr lang="en-US" sz="1500" kern="1200" dirty="0" err="1"/>
            <a:t>sesuai</a:t>
          </a:r>
          <a:r>
            <a:rPr lang="en-US" sz="1500" kern="1200" dirty="0"/>
            <a:t> </a:t>
          </a:r>
          <a:r>
            <a:rPr lang="en-US" sz="1500" kern="1200" dirty="0" err="1"/>
            <a:t>standar</a:t>
          </a:r>
          <a:r>
            <a:rPr lang="en-US" sz="1500" kern="1200" dirty="0"/>
            <a:t> </a:t>
          </a:r>
          <a:r>
            <a:rPr lang="en-US" sz="1500" kern="1200" dirty="0" err="1"/>
            <a:t>kompetensi</a:t>
          </a:r>
          <a:endParaRPr lang="en-US" sz="1500" kern="1200" dirty="0"/>
        </a:p>
        <a:p>
          <a:pPr marL="0" lvl="0" indent="0" algn="ctr" defTabSz="666750">
            <a:lnSpc>
              <a:spcPct val="100000"/>
            </a:lnSpc>
            <a:spcBef>
              <a:spcPct val="0"/>
            </a:spcBef>
            <a:spcAft>
              <a:spcPct val="35000"/>
            </a:spcAft>
            <a:buNone/>
            <a:defRPr cap="all"/>
          </a:pPr>
          <a:r>
            <a:rPr lang="en-US" sz="1500" kern="1200" dirty="0" err="1"/>
            <a:t>Menyiapkan</a:t>
          </a:r>
          <a:r>
            <a:rPr lang="en-US" sz="1500" kern="1200" dirty="0"/>
            <a:t> </a:t>
          </a:r>
          <a:r>
            <a:rPr lang="en-US" sz="1500" kern="1200" dirty="0" err="1"/>
            <a:t>peratutan</a:t>
          </a:r>
          <a:r>
            <a:rPr lang="en-US" sz="1500" kern="1200" dirty="0"/>
            <a:t> </a:t>
          </a:r>
          <a:r>
            <a:rPr lang="en-US" sz="1500" kern="1200" dirty="0" err="1"/>
            <a:t>pelAksanaan</a:t>
          </a:r>
          <a:endParaRPr lang="en-US" sz="1500" kern="1200" dirty="0"/>
        </a:p>
        <a:p>
          <a:pPr marL="0" lvl="0" indent="0" algn="ctr" defTabSz="666750">
            <a:lnSpc>
              <a:spcPct val="100000"/>
            </a:lnSpc>
            <a:spcBef>
              <a:spcPct val="0"/>
            </a:spcBef>
            <a:spcAft>
              <a:spcPct val="35000"/>
            </a:spcAft>
            <a:buNone/>
            <a:defRPr cap="all"/>
          </a:pPr>
          <a:r>
            <a:rPr lang="en-US" sz="1500" kern="1200" dirty="0" err="1"/>
            <a:t>Menyiapkan</a:t>
          </a:r>
          <a:r>
            <a:rPr lang="en-US" sz="1500" kern="1200" dirty="0"/>
            <a:t> </a:t>
          </a:r>
          <a:r>
            <a:rPr lang="en-US" sz="1500" kern="1200" dirty="0" err="1"/>
            <a:t>aplikasi</a:t>
          </a:r>
          <a:endParaRPr lang="en-US" sz="1500" kern="1200" dirty="0"/>
        </a:p>
      </dsp:txBody>
      <dsp:txXfrm>
        <a:off x="97984" y="2135063"/>
        <a:ext cx="5179828" cy="1152043"/>
      </dsp:txXfrm>
    </dsp:sp>
    <dsp:sp modelId="{BCD8CDD9-0C56-4401-ADB1-8B48DAB2C96F}">
      <dsp:nvSpPr>
        <dsp:cNvPr id="0" name=""/>
        <dsp:cNvSpPr/>
      </dsp:nvSpPr>
      <dsp:spPr>
        <a:xfrm>
          <a:off x="6180146" y="557806"/>
          <a:ext cx="1441125" cy="144112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4CA7C4-FCA1-4127-B20A-2A5C031A3CF4}">
      <dsp:nvSpPr>
        <dsp:cNvPr id="0" name=""/>
        <dsp:cNvSpPr/>
      </dsp:nvSpPr>
      <dsp:spPr>
        <a:xfrm>
          <a:off x="6487271" y="864931"/>
          <a:ext cx="826875" cy="826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6FE37A-5DB0-4899-9FCB-0CE39BC185F8}">
      <dsp:nvSpPr>
        <dsp:cNvPr id="0" name=""/>
        <dsp:cNvSpPr/>
      </dsp:nvSpPr>
      <dsp:spPr>
        <a:xfrm>
          <a:off x="5719458" y="2447806"/>
          <a:ext cx="23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err="1"/>
            <a:t>Manajemen</a:t>
          </a:r>
          <a:r>
            <a:rPr lang="en-US" sz="1500" kern="1200" dirty="0"/>
            <a:t> </a:t>
          </a:r>
          <a:r>
            <a:rPr lang="en-US" sz="1500" kern="1200" dirty="0" err="1"/>
            <a:t>Pelaksanaan</a:t>
          </a:r>
          <a:r>
            <a:rPr lang="en-US" sz="1500" kern="1200" dirty="0"/>
            <a:t> </a:t>
          </a:r>
          <a:r>
            <a:rPr lang="en-US" sz="1500" kern="1200" dirty="0" err="1"/>
            <a:t>ujikom</a:t>
          </a:r>
          <a:endParaRPr lang="en-US" sz="1500" kern="1200" dirty="0"/>
        </a:p>
      </dsp:txBody>
      <dsp:txXfrm>
        <a:off x="5719458" y="2447806"/>
        <a:ext cx="2362500" cy="720000"/>
      </dsp:txXfrm>
    </dsp:sp>
    <dsp:sp modelId="{FF93E135-77D6-48A0-8871-9BC93D705D06}">
      <dsp:nvSpPr>
        <dsp:cNvPr id="0" name=""/>
        <dsp:cNvSpPr/>
      </dsp:nvSpPr>
      <dsp:spPr>
        <a:xfrm>
          <a:off x="8956083" y="557806"/>
          <a:ext cx="1441125" cy="144112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509775-983E-4110-B989-EE2CD6514BE0}">
      <dsp:nvSpPr>
        <dsp:cNvPr id="0" name=""/>
        <dsp:cNvSpPr/>
      </dsp:nvSpPr>
      <dsp:spPr>
        <a:xfrm>
          <a:off x="9263208" y="864931"/>
          <a:ext cx="826875" cy="8268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EDC777-00B3-41D7-9AE1-23D741E941C3}">
      <dsp:nvSpPr>
        <dsp:cNvPr id="0" name=""/>
        <dsp:cNvSpPr/>
      </dsp:nvSpPr>
      <dsp:spPr>
        <a:xfrm>
          <a:off x="8495396" y="2447806"/>
          <a:ext cx="23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err="1"/>
            <a:t>Evaluasi</a:t>
          </a:r>
          <a:r>
            <a:rPr lang="en-US" sz="1500" kern="1200" dirty="0"/>
            <a:t> dan </a:t>
          </a:r>
          <a:r>
            <a:rPr lang="en-US" sz="1500" kern="1200" dirty="0" err="1"/>
            <a:t>Tindak</a:t>
          </a:r>
          <a:r>
            <a:rPr lang="en-US" sz="1500" kern="1200" dirty="0"/>
            <a:t> </a:t>
          </a:r>
          <a:r>
            <a:rPr lang="en-US" sz="1500" kern="1200" dirty="0" err="1"/>
            <a:t>lanjut</a:t>
          </a:r>
          <a:endParaRPr lang="en-US" sz="1500" kern="1200" dirty="0"/>
        </a:p>
      </dsp:txBody>
      <dsp:txXfrm>
        <a:off x="8495396" y="2447806"/>
        <a:ext cx="23625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FCF02-CAD2-4D6F-9542-AD86711168CA}">
      <dsp:nvSpPr>
        <dsp:cNvPr id="0" name=""/>
        <dsp:cNvSpPr/>
      </dsp:nvSpPr>
      <dsp:spPr>
        <a:xfrm>
          <a:off x="1929227" y="427295"/>
          <a:ext cx="1475437" cy="147543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175B98-93F4-4D7C-BB95-1514AB879CD5}">
      <dsp:nvSpPr>
        <dsp:cNvPr id="0" name=""/>
        <dsp:cNvSpPr/>
      </dsp:nvSpPr>
      <dsp:spPr>
        <a:xfrm>
          <a:off x="2243665" y="741732"/>
          <a:ext cx="846562" cy="846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7117FB-F8A7-4A20-A8A7-EC686DDC76D0}">
      <dsp:nvSpPr>
        <dsp:cNvPr id="0" name=""/>
        <dsp:cNvSpPr/>
      </dsp:nvSpPr>
      <dsp:spPr>
        <a:xfrm>
          <a:off x="0" y="2157563"/>
          <a:ext cx="5303157" cy="1152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cap="all"/>
          </a:pPr>
          <a:r>
            <a:rPr lang="en-US" sz="3200" kern="1200" dirty="0" err="1"/>
            <a:t>Penyusunan</a:t>
          </a:r>
          <a:r>
            <a:rPr lang="en-US" sz="3200" kern="1200" dirty="0"/>
            <a:t> </a:t>
          </a:r>
          <a:r>
            <a:rPr lang="en-US" sz="3200" kern="1200" dirty="0" err="1"/>
            <a:t>butir</a:t>
          </a:r>
          <a:endParaRPr lang="en-US" sz="3200" kern="1200" dirty="0"/>
        </a:p>
      </dsp:txBody>
      <dsp:txXfrm>
        <a:off x="0" y="2157563"/>
        <a:ext cx="5303157" cy="1152043"/>
      </dsp:txXfrm>
    </dsp:sp>
    <dsp:sp modelId="{BCD8CDD9-0C56-4401-ADB1-8B48DAB2C96F}">
      <dsp:nvSpPr>
        <dsp:cNvPr id="0" name=""/>
        <dsp:cNvSpPr/>
      </dsp:nvSpPr>
      <dsp:spPr>
        <a:xfrm>
          <a:off x="6213462" y="535306"/>
          <a:ext cx="1475437" cy="147543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4CA7C4-FCA1-4127-B20A-2A5C031A3CF4}">
      <dsp:nvSpPr>
        <dsp:cNvPr id="0" name=""/>
        <dsp:cNvSpPr/>
      </dsp:nvSpPr>
      <dsp:spPr>
        <a:xfrm>
          <a:off x="6527900" y="849743"/>
          <a:ext cx="846562" cy="846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6FE37A-5DB0-4899-9FCB-0CE39BC185F8}">
      <dsp:nvSpPr>
        <dsp:cNvPr id="0" name=""/>
        <dsp:cNvSpPr/>
      </dsp:nvSpPr>
      <dsp:spPr>
        <a:xfrm>
          <a:off x="5741806" y="2470306"/>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cap="all"/>
          </a:pPr>
          <a:r>
            <a:rPr lang="en-US" sz="3200" kern="1200" dirty="0" err="1"/>
            <a:t>validasi</a:t>
          </a:r>
          <a:endParaRPr lang="en-US" sz="3200" kern="1200" dirty="0"/>
        </a:p>
      </dsp:txBody>
      <dsp:txXfrm>
        <a:off x="5741806" y="2470306"/>
        <a:ext cx="2418750" cy="720000"/>
      </dsp:txXfrm>
    </dsp:sp>
    <dsp:sp modelId="{FF93E135-77D6-48A0-8871-9BC93D705D06}">
      <dsp:nvSpPr>
        <dsp:cNvPr id="0" name=""/>
        <dsp:cNvSpPr/>
      </dsp:nvSpPr>
      <dsp:spPr>
        <a:xfrm>
          <a:off x="9055493" y="535306"/>
          <a:ext cx="1475437" cy="147543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509775-983E-4110-B989-EE2CD6514BE0}">
      <dsp:nvSpPr>
        <dsp:cNvPr id="0" name=""/>
        <dsp:cNvSpPr/>
      </dsp:nvSpPr>
      <dsp:spPr>
        <a:xfrm>
          <a:off x="9369931" y="849743"/>
          <a:ext cx="846562" cy="846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EDC777-00B3-41D7-9AE1-23D741E941C3}">
      <dsp:nvSpPr>
        <dsp:cNvPr id="0" name=""/>
        <dsp:cNvSpPr/>
      </dsp:nvSpPr>
      <dsp:spPr>
        <a:xfrm>
          <a:off x="8583837" y="2470306"/>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cap="all"/>
          </a:pPr>
          <a:r>
            <a:rPr lang="en-US" sz="3200" kern="1200" dirty="0"/>
            <a:t>Bank </a:t>
          </a:r>
          <a:r>
            <a:rPr lang="en-US" sz="3200" kern="1200" dirty="0" err="1"/>
            <a:t>soal</a:t>
          </a:r>
          <a:endParaRPr lang="en-US" sz="3200" kern="1200" dirty="0"/>
        </a:p>
      </dsp:txBody>
      <dsp:txXfrm>
        <a:off x="8583837" y="2470306"/>
        <a:ext cx="2418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0F3E6C-148E-44E4-83F9-AC02166CF78B}" type="datetimeFigureOut">
              <a:rPr lang="en-ID" smtClean="0"/>
              <a:t>22/07/2020</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F18A5-BD69-4EB7-8F74-BEA6F83B4011}" type="slidenum">
              <a:rPr lang="en-ID" smtClean="0"/>
              <a:t>‹#›</a:t>
            </a:fld>
            <a:endParaRPr lang="en-ID"/>
          </a:p>
        </p:txBody>
      </p:sp>
    </p:spTree>
    <p:extLst>
      <p:ext uri="{BB962C8B-B14F-4D97-AF65-F5344CB8AC3E}">
        <p14:creationId xmlns:p14="http://schemas.microsoft.com/office/powerpoint/2010/main" val="3443239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232776D-1F2B-4832-8FE6-4A92A9931292}" type="slidenum">
              <a:rPr lang="en-US" smtClean="0"/>
              <a:pPr/>
              <a:t>26</a:t>
            </a:fld>
            <a:endParaRPr lang="en-US"/>
          </a:p>
        </p:txBody>
      </p:sp>
    </p:spTree>
    <p:extLst>
      <p:ext uri="{BB962C8B-B14F-4D97-AF65-F5344CB8AC3E}">
        <p14:creationId xmlns:p14="http://schemas.microsoft.com/office/powerpoint/2010/main" val="3607174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7/22/2020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4153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7/22/2020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13093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7/22/2020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089346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E605-2B9A-4987-8305-A42D7DD403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32312786-A0AD-4AD6-8E86-39B2AD9A32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3FB9C682-FB21-4320-8E0F-36BDA00128F4}"/>
              </a:ext>
            </a:extLst>
          </p:cNvPr>
          <p:cNvSpPr>
            <a:spLocks noGrp="1"/>
          </p:cNvSpPr>
          <p:nvPr>
            <p:ph type="dt" sz="half" idx="10"/>
          </p:nvPr>
        </p:nvSpPr>
        <p:spPr/>
        <p:txBody>
          <a:bodyPr/>
          <a:lstStyle/>
          <a:p>
            <a:fld id="{FDC3ECF2-6D63-49B7-B144-55439D1BC137}" type="datetimeFigureOut">
              <a:rPr lang="en-ID" smtClean="0"/>
              <a:t>22/07/2020</a:t>
            </a:fld>
            <a:endParaRPr lang="en-ID"/>
          </a:p>
        </p:txBody>
      </p:sp>
      <p:sp>
        <p:nvSpPr>
          <p:cNvPr id="5" name="Footer Placeholder 4">
            <a:extLst>
              <a:ext uri="{FF2B5EF4-FFF2-40B4-BE49-F238E27FC236}">
                <a16:creationId xmlns:a16="http://schemas.microsoft.com/office/drawing/2014/main" id="{4FDEC99F-07BE-43B8-AA46-CEE3CCF41DC1}"/>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96F5E759-5405-46C0-96CD-FA81267DC92B}"/>
              </a:ext>
            </a:extLst>
          </p:cNvPr>
          <p:cNvSpPr>
            <a:spLocks noGrp="1"/>
          </p:cNvSpPr>
          <p:nvPr>
            <p:ph type="sldNum" sz="quarter" idx="12"/>
          </p:nvPr>
        </p:nvSpPr>
        <p:spPr/>
        <p:txBody>
          <a:bodyPr/>
          <a:lstStyle/>
          <a:p>
            <a:fld id="{5BDA79DA-59E4-4544-8BA0-9BE103C2336A}" type="slidenum">
              <a:rPr lang="en-ID" smtClean="0"/>
              <a:t>‹#›</a:t>
            </a:fld>
            <a:endParaRPr lang="en-ID"/>
          </a:p>
        </p:txBody>
      </p:sp>
    </p:spTree>
    <p:extLst>
      <p:ext uri="{BB962C8B-B14F-4D97-AF65-F5344CB8AC3E}">
        <p14:creationId xmlns:p14="http://schemas.microsoft.com/office/powerpoint/2010/main" val="3416238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AF931-8D68-4648-8C7B-BF7D7FC885DC}"/>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AAD175CE-A268-41F7-AC93-7F6075B597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214E5447-21D4-435B-9D20-43D66D662464}"/>
              </a:ext>
            </a:extLst>
          </p:cNvPr>
          <p:cNvSpPr>
            <a:spLocks noGrp="1"/>
          </p:cNvSpPr>
          <p:nvPr>
            <p:ph type="dt" sz="half" idx="10"/>
          </p:nvPr>
        </p:nvSpPr>
        <p:spPr/>
        <p:txBody>
          <a:bodyPr/>
          <a:lstStyle/>
          <a:p>
            <a:fld id="{FDC3ECF2-6D63-49B7-B144-55439D1BC137}" type="datetimeFigureOut">
              <a:rPr lang="en-ID" smtClean="0"/>
              <a:t>22/07/2020</a:t>
            </a:fld>
            <a:endParaRPr lang="en-ID"/>
          </a:p>
        </p:txBody>
      </p:sp>
      <p:sp>
        <p:nvSpPr>
          <p:cNvPr id="5" name="Footer Placeholder 4">
            <a:extLst>
              <a:ext uri="{FF2B5EF4-FFF2-40B4-BE49-F238E27FC236}">
                <a16:creationId xmlns:a16="http://schemas.microsoft.com/office/drawing/2014/main" id="{AE5FDBE8-8127-4321-B54D-E715F4CE9DD0}"/>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8F03DC14-0CCB-4309-AE1F-7254665B4DF6}"/>
              </a:ext>
            </a:extLst>
          </p:cNvPr>
          <p:cNvSpPr>
            <a:spLocks noGrp="1"/>
          </p:cNvSpPr>
          <p:nvPr>
            <p:ph type="sldNum" sz="quarter" idx="12"/>
          </p:nvPr>
        </p:nvSpPr>
        <p:spPr/>
        <p:txBody>
          <a:bodyPr/>
          <a:lstStyle/>
          <a:p>
            <a:fld id="{5BDA79DA-59E4-4544-8BA0-9BE103C2336A}" type="slidenum">
              <a:rPr lang="en-ID" smtClean="0"/>
              <a:t>‹#›</a:t>
            </a:fld>
            <a:endParaRPr lang="en-ID"/>
          </a:p>
        </p:txBody>
      </p:sp>
    </p:spTree>
    <p:extLst>
      <p:ext uri="{BB962C8B-B14F-4D97-AF65-F5344CB8AC3E}">
        <p14:creationId xmlns:p14="http://schemas.microsoft.com/office/powerpoint/2010/main" val="35332873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EE950-69BD-485A-B567-CE7AB5DDE7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7BD73CB5-45D5-4993-A248-2FCFC12006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B4479A-73AA-4A0A-9A7F-E8415C14A5F6}"/>
              </a:ext>
            </a:extLst>
          </p:cNvPr>
          <p:cNvSpPr>
            <a:spLocks noGrp="1"/>
          </p:cNvSpPr>
          <p:nvPr>
            <p:ph type="dt" sz="half" idx="10"/>
          </p:nvPr>
        </p:nvSpPr>
        <p:spPr/>
        <p:txBody>
          <a:bodyPr/>
          <a:lstStyle/>
          <a:p>
            <a:fld id="{FDC3ECF2-6D63-49B7-B144-55439D1BC137}" type="datetimeFigureOut">
              <a:rPr lang="en-ID" smtClean="0"/>
              <a:t>22/07/2020</a:t>
            </a:fld>
            <a:endParaRPr lang="en-ID"/>
          </a:p>
        </p:txBody>
      </p:sp>
      <p:sp>
        <p:nvSpPr>
          <p:cNvPr id="5" name="Footer Placeholder 4">
            <a:extLst>
              <a:ext uri="{FF2B5EF4-FFF2-40B4-BE49-F238E27FC236}">
                <a16:creationId xmlns:a16="http://schemas.microsoft.com/office/drawing/2014/main" id="{E2BC1B7F-9CFC-449F-A820-41BA91A3F3AF}"/>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BF33D157-46FF-4531-A857-AEDC8FB4CFB7}"/>
              </a:ext>
            </a:extLst>
          </p:cNvPr>
          <p:cNvSpPr>
            <a:spLocks noGrp="1"/>
          </p:cNvSpPr>
          <p:nvPr>
            <p:ph type="sldNum" sz="quarter" idx="12"/>
          </p:nvPr>
        </p:nvSpPr>
        <p:spPr/>
        <p:txBody>
          <a:bodyPr/>
          <a:lstStyle/>
          <a:p>
            <a:fld id="{5BDA79DA-59E4-4544-8BA0-9BE103C2336A}" type="slidenum">
              <a:rPr lang="en-ID" smtClean="0"/>
              <a:t>‹#›</a:t>
            </a:fld>
            <a:endParaRPr lang="en-ID"/>
          </a:p>
        </p:txBody>
      </p:sp>
    </p:spTree>
    <p:extLst>
      <p:ext uri="{BB962C8B-B14F-4D97-AF65-F5344CB8AC3E}">
        <p14:creationId xmlns:p14="http://schemas.microsoft.com/office/powerpoint/2010/main" val="23005274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7413-51EB-469A-9E64-0FA73C5208AA}"/>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FF238802-3D0C-42AC-A8DB-EA6CE30DB86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2BAA732F-747D-461F-B3A9-FCD7AF1199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BC2889A6-B1D8-447A-B940-3677A74CA27E}"/>
              </a:ext>
            </a:extLst>
          </p:cNvPr>
          <p:cNvSpPr>
            <a:spLocks noGrp="1"/>
          </p:cNvSpPr>
          <p:nvPr>
            <p:ph type="dt" sz="half" idx="10"/>
          </p:nvPr>
        </p:nvSpPr>
        <p:spPr/>
        <p:txBody>
          <a:bodyPr/>
          <a:lstStyle/>
          <a:p>
            <a:fld id="{FDC3ECF2-6D63-49B7-B144-55439D1BC137}" type="datetimeFigureOut">
              <a:rPr lang="en-ID" smtClean="0"/>
              <a:t>22/07/2020</a:t>
            </a:fld>
            <a:endParaRPr lang="en-ID"/>
          </a:p>
        </p:txBody>
      </p:sp>
      <p:sp>
        <p:nvSpPr>
          <p:cNvPr id="6" name="Footer Placeholder 5">
            <a:extLst>
              <a:ext uri="{FF2B5EF4-FFF2-40B4-BE49-F238E27FC236}">
                <a16:creationId xmlns:a16="http://schemas.microsoft.com/office/drawing/2014/main" id="{1E1A4567-19B3-459F-A1D2-1F1F85BC0787}"/>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B36AD0DE-426C-4130-BF41-139B5E73141D}"/>
              </a:ext>
            </a:extLst>
          </p:cNvPr>
          <p:cNvSpPr>
            <a:spLocks noGrp="1"/>
          </p:cNvSpPr>
          <p:nvPr>
            <p:ph type="sldNum" sz="quarter" idx="12"/>
          </p:nvPr>
        </p:nvSpPr>
        <p:spPr/>
        <p:txBody>
          <a:bodyPr/>
          <a:lstStyle/>
          <a:p>
            <a:fld id="{5BDA79DA-59E4-4544-8BA0-9BE103C2336A}" type="slidenum">
              <a:rPr lang="en-ID" smtClean="0"/>
              <a:t>‹#›</a:t>
            </a:fld>
            <a:endParaRPr lang="en-ID"/>
          </a:p>
        </p:txBody>
      </p:sp>
    </p:spTree>
    <p:extLst>
      <p:ext uri="{BB962C8B-B14F-4D97-AF65-F5344CB8AC3E}">
        <p14:creationId xmlns:p14="http://schemas.microsoft.com/office/powerpoint/2010/main" val="19840850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0FEF5-D7DF-4953-9EAF-E45275043111}"/>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277E0BE6-7CDE-4866-B4EF-72923471CC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CC5713-3226-4CCE-9FF7-CF43D481B4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7543CC51-CB55-4D8E-A5C2-8A8D64F105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18B55-7117-46FA-864C-0557A4D258A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32514A5C-823A-4494-9A74-D27D75E11064}"/>
              </a:ext>
            </a:extLst>
          </p:cNvPr>
          <p:cNvSpPr>
            <a:spLocks noGrp="1"/>
          </p:cNvSpPr>
          <p:nvPr>
            <p:ph type="dt" sz="half" idx="10"/>
          </p:nvPr>
        </p:nvSpPr>
        <p:spPr/>
        <p:txBody>
          <a:bodyPr/>
          <a:lstStyle/>
          <a:p>
            <a:fld id="{FDC3ECF2-6D63-49B7-B144-55439D1BC137}" type="datetimeFigureOut">
              <a:rPr lang="en-ID" smtClean="0"/>
              <a:t>22/07/2020</a:t>
            </a:fld>
            <a:endParaRPr lang="en-ID"/>
          </a:p>
        </p:txBody>
      </p:sp>
      <p:sp>
        <p:nvSpPr>
          <p:cNvPr id="8" name="Footer Placeholder 7">
            <a:extLst>
              <a:ext uri="{FF2B5EF4-FFF2-40B4-BE49-F238E27FC236}">
                <a16:creationId xmlns:a16="http://schemas.microsoft.com/office/drawing/2014/main" id="{3B649B29-4040-4DD3-99DA-90F3825EF3E8}"/>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13C455A4-A31E-4069-8DD6-89C2849B1223}"/>
              </a:ext>
            </a:extLst>
          </p:cNvPr>
          <p:cNvSpPr>
            <a:spLocks noGrp="1"/>
          </p:cNvSpPr>
          <p:nvPr>
            <p:ph type="sldNum" sz="quarter" idx="12"/>
          </p:nvPr>
        </p:nvSpPr>
        <p:spPr/>
        <p:txBody>
          <a:bodyPr/>
          <a:lstStyle/>
          <a:p>
            <a:fld id="{5BDA79DA-59E4-4544-8BA0-9BE103C2336A}" type="slidenum">
              <a:rPr lang="en-ID" smtClean="0"/>
              <a:t>‹#›</a:t>
            </a:fld>
            <a:endParaRPr lang="en-ID"/>
          </a:p>
        </p:txBody>
      </p:sp>
    </p:spTree>
    <p:extLst>
      <p:ext uri="{BB962C8B-B14F-4D97-AF65-F5344CB8AC3E}">
        <p14:creationId xmlns:p14="http://schemas.microsoft.com/office/powerpoint/2010/main" val="15348865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8E812-3E74-402D-836C-9CB0231B16B1}"/>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715D3463-C2F9-4594-B73A-B5BFC85B77EB}"/>
              </a:ext>
            </a:extLst>
          </p:cNvPr>
          <p:cNvSpPr>
            <a:spLocks noGrp="1"/>
          </p:cNvSpPr>
          <p:nvPr>
            <p:ph type="dt" sz="half" idx="10"/>
          </p:nvPr>
        </p:nvSpPr>
        <p:spPr/>
        <p:txBody>
          <a:bodyPr/>
          <a:lstStyle/>
          <a:p>
            <a:fld id="{FDC3ECF2-6D63-49B7-B144-55439D1BC137}" type="datetimeFigureOut">
              <a:rPr lang="en-ID" smtClean="0"/>
              <a:t>22/07/2020</a:t>
            </a:fld>
            <a:endParaRPr lang="en-ID"/>
          </a:p>
        </p:txBody>
      </p:sp>
      <p:sp>
        <p:nvSpPr>
          <p:cNvPr id="4" name="Footer Placeholder 3">
            <a:extLst>
              <a:ext uri="{FF2B5EF4-FFF2-40B4-BE49-F238E27FC236}">
                <a16:creationId xmlns:a16="http://schemas.microsoft.com/office/drawing/2014/main" id="{E86699AF-8A18-4E62-85C9-4A4FDC026041}"/>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6BD242FC-CC31-4115-8C2F-CEB20454084F}"/>
              </a:ext>
            </a:extLst>
          </p:cNvPr>
          <p:cNvSpPr>
            <a:spLocks noGrp="1"/>
          </p:cNvSpPr>
          <p:nvPr>
            <p:ph type="sldNum" sz="quarter" idx="12"/>
          </p:nvPr>
        </p:nvSpPr>
        <p:spPr/>
        <p:txBody>
          <a:bodyPr/>
          <a:lstStyle/>
          <a:p>
            <a:fld id="{5BDA79DA-59E4-4544-8BA0-9BE103C2336A}" type="slidenum">
              <a:rPr lang="en-ID" smtClean="0"/>
              <a:t>‹#›</a:t>
            </a:fld>
            <a:endParaRPr lang="en-ID"/>
          </a:p>
        </p:txBody>
      </p:sp>
    </p:spTree>
    <p:extLst>
      <p:ext uri="{BB962C8B-B14F-4D97-AF65-F5344CB8AC3E}">
        <p14:creationId xmlns:p14="http://schemas.microsoft.com/office/powerpoint/2010/main" val="29292434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414434-C4E8-471D-AD2D-3D24CD880479}"/>
              </a:ext>
            </a:extLst>
          </p:cNvPr>
          <p:cNvSpPr>
            <a:spLocks noGrp="1"/>
          </p:cNvSpPr>
          <p:nvPr>
            <p:ph type="dt" sz="half" idx="10"/>
          </p:nvPr>
        </p:nvSpPr>
        <p:spPr/>
        <p:txBody>
          <a:bodyPr/>
          <a:lstStyle/>
          <a:p>
            <a:fld id="{FDC3ECF2-6D63-49B7-B144-55439D1BC137}" type="datetimeFigureOut">
              <a:rPr lang="en-ID" smtClean="0"/>
              <a:t>22/07/2020</a:t>
            </a:fld>
            <a:endParaRPr lang="en-ID"/>
          </a:p>
        </p:txBody>
      </p:sp>
      <p:sp>
        <p:nvSpPr>
          <p:cNvPr id="3" name="Footer Placeholder 2">
            <a:extLst>
              <a:ext uri="{FF2B5EF4-FFF2-40B4-BE49-F238E27FC236}">
                <a16:creationId xmlns:a16="http://schemas.microsoft.com/office/drawing/2014/main" id="{9BDBC656-5B69-44E4-8FDE-014F65150C33}"/>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331855B3-6E14-48C6-9092-B849E20BD5EF}"/>
              </a:ext>
            </a:extLst>
          </p:cNvPr>
          <p:cNvSpPr>
            <a:spLocks noGrp="1"/>
          </p:cNvSpPr>
          <p:nvPr>
            <p:ph type="sldNum" sz="quarter" idx="12"/>
          </p:nvPr>
        </p:nvSpPr>
        <p:spPr/>
        <p:txBody>
          <a:bodyPr/>
          <a:lstStyle/>
          <a:p>
            <a:fld id="{5BDA79DA-59E4-4544-8BA0-9BE103C2336A}" type="slidenum">
              <a:rPr lang="en-ID" smtClean="0"/>
              <a:t>‹#›</a:t>
            </a:fld>
            <a:endParaRPr lang="en-ID"/>
          </a:p>
        </p:txBody>
      </p:sp>
    </p:spTree>
    <p:extLst>
      <p:ext uri="{BB962C8B-B14F-4D97-AF65-F5344CB8AC3E}">
        <p14:creationId xmlns:p14="http://schemas.microsoft.com/office/powerpoint/2010/main" val="30714786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E5F99-781C-4D68-94A9-C96FAFA229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8539EBBD-DB5F-4592-AC51-BF094E5CF0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854E45C0-691E-4375-869D-BE707E6704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932F9E-8C3F-4012-A114-B91AE67FA49A}"/>
              </a:ext>
            </a:extLst>
          </p:cNvPr>
          <p:cNvSpPr>
            <a:spLocks noGrp="1"/>
          </p:cNvSpPr>
          <p:nvPr>
            <p:ph type="dt" sz="half" idx="10"/>
          </p:nvPr>
        </p:nvSpPr>
        <p:spPr/>
        <p:txBody>
          <a:bodyPr/>
          <a:lstStyle/>
          <a:p>
            <a:fld id="{FDC3ECF2-6D63-49B7-B144-55439D1BC137}" type="datetimeFigureOut">
              <a:rPr lang="en-ID" smtClean="0"/>
              <a:t>22/07/2020</a:t>
            </a:fld>
            <a:endParaRPr lang="en-ID"/>
          </a:p>
        </p:txBody>
      </p:sp>
      <p:sp>
        <p:nvSpPr>
          <p:cNvPr id="6" name="Footer Placeholder 5">
            <a:extLst>
              <a:ext uri="{FF2B5EF4-FFF2-40B4-BE49-F238E27FC236}">
                <a16:creationId xmlns:a16="http://schemas.microsoft.com/office/drawing/2014/main" id="{60AE23B3-72DD-4F9A-A5D6-97ED1F24CD4B}"/>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208A526F-8CD4-402D-B21E-C8F9C6EE69FA}"/>
              </a:ext>
            </a:extLst>
          </p:cNvPr>
          <p:cNvSpPr>
            <a:spLocks noGrp="1"/>
          </p:cNvSpPr>
          <p:nvPr>
            <p:ph type="sldNum" sz="quarter" idx="12"/>
          </p:nvPr>
        </p:nvSpPr>
        <p:spPr/>
        <p:txBody>
          <a:bodyPr/>
          <a:lstStyle/>
          <a:p>
            <a:fld id="{5BDA79DA-59E4-4544-8BA0-9BE103C2336A}" type="slidenum">
              <a:rPr lang="en-ID" smtClean="0"/>
              <a:t>‹#›</a:t>
            </a:fld>
            <a:endParaRPr lang="en-ID"/>
          </a:p>
        </p:txBody>
      </p:sp>
    </p:spTree>
    <p:extLst>
      <p:ext uri="{BB962C8B-B14F-4D97-AF65-F5344CB8AC3E}">
        <p14:creationId xmlns:p14="http://schemas.microsoft.com/office/powerpoint/2010/main" val="623113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7/22/2020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885055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98093-3FEE-4EE8-BF7B-CFFC495A5C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A997667D-9A15-4025-A6D3-9B8DBE1AB2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98294328-4AE3-42AA-A9DC-DB8C5D756D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A2469B-8C8C-494F-8D72-CE3806DD4C61}"/>
              </a:ext>
            </a:extLst>
          </p:cNvPr>
          <p:cNvSpPr>
            <a:spLocks noGrp="1"/>
          </p:cNvSpPr>
          <p:nvPr>
            <p:ph type="dt" sz="half" idx="10"/>
          </p:nvPr>
        </p:nvSpPr>
        <p:spPr/>
        <p:txBody>
          <a:bodyPr/>
          <a:lstStyle/>
          <a:p>
            <a:fld id="{FDC3ECF2-6D63-49B7-B144-55439D1BC137}" type="datetimeFigureOut">
              <a:rPr lang="en-ID" smtClean="0"/>
              <a:t>22/07/2020</a:t>
            </a:fld>
            <a:endParaRPr lang="en-ID"/>
          </a:p>
        </p:txBody>
      </p:sp>
      <p:sp>
        <p:nvSpPr>
          <p:cNvPr id="6" name="Footer Placeholder 5">
            <a:extLst>
              <a:ext uri="{FF2B5EF4-FFF2-40B4-BE49-F238E27FC236}">
                <a16:creationId xmlns:a16="http://schemas.microsoft.com/office/drawing/2014/main" id="{B4FA8BB2-9A42-4106-88E3-4BD941E3A950}"/>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EDAD901E-76DE-4AF2-B263-E2B755BBBE1C}"/>
              </a:ext>
            </a:extLst>
          </p:cNvPr>
          <p:cNvSpPr>
            <a:spLocks noGrp="1"/>
          </p:cNvSpPr>
          <p:nvPr>
            <p:ph type="sldNum" sz="quarter" idx="12"/>
          </p:nvPr>
        </p:nvSpPr>
        <p:spPr/>
        <p:txBody>
          <a:bodyPr/>
          <a:lstStyle/>
          <a:p>
            <a:fld id="{5BDA79DA-59E4-4544-8BA0-9BE103C2336A}" type="slidenum">
              <a:rPr lang="en-ID" smtClean="0"/>
              <a:t>‹#›</a:t>
            </a:fld>
            <a:endParaRPr lang="en-ID"/>
          </a:p>
        </p:txBody>
      </p:sp>
    </p:spTree>
    <p:extLst>
      <p:ext uri="{BB962C8B-B14F-4D97-AF65-F5344CB8AC3E}">
        <p14:creationId xmlns:p14="http://schemas.microsoft.com/office/powerpoint/2010/main" val="40983438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06B00-F370-4630-A586-5DE81B8D3AB0}"/>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0094815D-BA9F-4B27-9A0F-5A93C0CAF3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34015838-CA1A-4711-B29D-A0237B2D8F83}"/>
              </a:ext>
            </a:extLst>
          </p:cNvPr>
          <p:cNvSpPr>
            <a:spLocks noGrp="1"/>
          </p:cNvSpPr>
          <p:nvPr>
            <p:ph type="dt" sz="half" idx="10"/>
          </p:nvPr>
        </p:nvSpPr>
        <p:spPr/>
        <p:txBody>
          <a:bodyPr/>
          <a:lstStyle/>
          <a:p>
            <a:fld id="{FDC3ECF2-6D63-49B7-B144-55439D1BC137}" type="datetimeFigureOut">
              <a:rPr lang="en-ID" smtClean="0"/>
              <a:t>22/07/2020</a:t>
            </a:fld>
            <a:endParaRPr lang="en-ID"/>
          </a:p>
        </p:txBody>
      </p:sp>
      <p:sp>
        <p:nvSpPr>
          <p:cNvPr id="5" name="Footer Placeholder 4">
            <a:extLst>
              <a:ext uri="{FF2B5EF4-FFF2-40B4-BE49-F238E27FC236}">
                <a16:creationId xmlns:a16="http://schemas.microsoft.com/office/drawing/2014/main" id="{A427ABCD-7B78-47E0-8A75-08020A5E7EB6}"/>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6C46BD60-C291-4864-8A95-1B907410ABA5}"/>
              </a:ext>
            </a:extLst>
          </p:cNvPr>
          <p:cNvSpPr>
            <a:spLocks noGrp="1"/>
          </p:cNvSpPr>
          <p:nvPr>
            <p:ph type="sldNum" sz="quarter" idx="12"/>
          </p:nvPr>
        </p:nvSpPr>
        <p:spPr/>
        <p:txBody>
          <a:bodyPr/>
          <a:lstStyle/>
          <a:p>
            <a:fld id="{5BDA79DA-59E4-4544-8BA0-9BE103C2336A}" type="slidenum">
              <a:rPr lang="en-ID" smtClean="0"/>
              <a:t>‹#›</a:t>
            </a:fld>
            <a:endParaRPr lang="en-ID"/>
          </a:p>
        </p:txBody>
      </p:sp>
    </p:spTree>
    <p:extLst>
      <p:ext uri="{BB962C8B-B14F-4D97-AF65-F5344CB8AC3E}">
        <p14:creationId xmlns:p14="http://schemas.microsoft.com/office/powerpoint/2010/main" val="9710785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17CF29-EF53-47D8-80F3-44F8A11BDFB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BD60485E-9894-4DA9-B595-DE7BADB811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46866E02-CF4C-49F7-89ED-34A2510BA284}"/>
              </a:ext>
            </a:extLst>
          </p:cNvPr>
          <p:cNvSpPr>
            <a:spLocks noGrp="1"/>
          </p:cNvSpPr>
          <p:nvPr>
            <p:ph type="dt" sz="half" idx="10"/>
          </p:nvPr>
        </p:nvSpPr>
        <p:spPr/>
        <p:txBody>
          <a:bodyPr/>
          <a:lstStyle/>
          <a:p>
            <a:fld id="{FDC3ECF2-6D63-49B7-B144-55439D1BC137}" type="datetimeFigureOut">
              <a:rPr lang="en-ID" smtClean="0"/>
              <a:t>22/07/2020</a:t>
            </a:fld>
            <a:endParaRPr lang="en-ID"/>
          </a:p>
        </p:txBody>
      </p:sp>
      <p:sp>
        <p:nvSpPr>
          <p:cNvPr id="5" name="Footer Placeholder 4">
            <a:extLst>
              <a:ext uri="{FF2B5EF4-FFF2-40B4-BE49-F238E27FC236}">
                <a16:creationId xmlns:a16="http://schemas.microsoft.com/office/drawing/2014/main" id="{A74F979E-6A0F-4AEE-838E-779DCA3EA54D}"/>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5DA58DDA-887B-4C35-8CDE-A093B7FF9109}"/>
              </a:ext>
            </a:extLst>
          </p:cNvPr>
          <p:cNvSpPr>
            <a:spLocks noGrp="1"/>
          </p:cNvSpPr>
          <p:nvPr>
            <p:ph type="sldNum" sz="quarter" idx="12"/>
          </p:nvPr>
        </p:nvSpPr>
        <p:spPr/>
        <p:txBody>
          <a:bodyPr/>
          <a:lstStyle/>
          <a:p>
            <a:fld id="{5BDA79DA-59E4-4544-8BA0-9BE103C2336A}" type="slidenum">
              <a:rPr lang="en-ID" smtClean="0"/>
              <a:t>‹#›</a:t>
            </a:fld>
            <a:endParaRPr lang="en-ID"/>
          </a:p>
        </p:txBody>
      </p:sp>
    </p:spTree>
    <p:extLst>
      <p:ext uri="{BB962C8B-B14F-4D97-AF65-F5344CB8AC3E}">
        <p14:creationId xmlns:p14="http://schemas.microsoft.com/office/powerpoint/2010/main" val="1690971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7/22/2020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1809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7/22/2020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80600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7/22/2020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10263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7/22/2020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89258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7/22/2020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11049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7/22/2020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67486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7/22/2020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34649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 /><Relationship Id="rId3" Type="http://schemas.openxmlformats.org/officeDocument/2006/relationships/slideLayout" Target="../slideLayouts/slideLayout14.xml" /><Relationship Id="rId7" Type="http://schemas.openxmlformats.org/officeDocument/2006/relationships/slideLayout" Target="../slideLayouts/slideLayout18.xml" /><Relationship Id="rId12" Type="http://schemas.openxmlformats.org/officeDocument/2006/relationships/theme" Target="../theme/theme2.xml" /><Relationship Id="rId2" Type="http://schemas.openxmlformats.org/officeDocument/2006/relationships/slideLayout" Target="../slideLayouts/slideLayout13.xml" /><Relationship Id="rId1" Type="http://schemas.openxmlformats.org/officeDocument/2006/relationships/slideLayout" Target="../slideLayouts/slideLayout12.xml" /><Relationship Id="rId6" Type="http://schemas.openxmlformats.org/officeDocument/2006/relationships/slideLayout" Target="../slideLayouts/slideLayout17.xml" /><Relationship Id="rId11" Type="http://schemas.openxmlformats.org/officeDocument/2006/relationships/slideLayout" Target="../slideLayouts/slideLayout22.xml" /><Relationship Id="rId5" Type="http://schemas.openxmlformats.org/officeDocument/2006/relationships/slideLayout" Target="../slideLayouts/slideLayout16.xml" /><Relationship Id="rId10" Type="http://schemas.openxmlformats.org/officeDocument/2006/relationships/slideLayout" Target="../slideLayouts/slideLayout21.xml" /><Relationship Id="rId4" Type="http://schemas.openxmlformats.org/officeDocument/2006/relationships/slideLayout" Target="../slideLayouts/slideLayout15.xml" /><Relationship Id="rId9" Type="http://schemas.openxmlformats.org/officeDocument/2006/relationships/slideLayout" Target="../slideLayouts/slideLayout20.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7/22/2020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2031123"/>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18" r:id="rId6"/>
    <p:sldLayoutId id="2147483714" r:id="rId7"/>
    <p:sldLayoutId id="2147483715" r:id="rId8"/>
    <p:sldLayoutId id="2147483716" r:id="rId9"/>
    <p:sldLayoutId id="2147483717" r:id="rId10"/>
    <p:sldLayoutId id="2147483719" r:id="rId11"/>
  </p:sldLayoutIdLst>
  <p:hf sldNum="0" hdr="0" ftr="0" dt="0"/>
  <p:txStyles>
    <p:titleStyle>
      <a:lvl1pPr algn="l" defTabSz="914400" rtl="0" eaLnBrk="1" latinLnBrk="0" hangingPunct="1">
        <a:lnSpc>
          <a:spcPct val="90000"/>
        </a:lnSpc>
        <a:spcBef>
          <a:spcPct val="0"/>
        </a:spcBef>
        <a:buNone/>
        <a:defRPr sz="42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F00E88-744D-46CF-909A-F3A3732753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F200DC2A-C57B-44A2-898A-29F6F417E2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957FDF24-EE7B-4CAB-AED1-DB51B0E179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C3ECF2-6D63-49B7-B144-55439D1BC137}" type="datetimeFigureOut">
              <a:rPr lang="en-ID" smtClean="0"/>
              <a:t>22/07/2020</a:t>
            </a:fld>
            <a:endParaRPr lang="en-ID"/>
          </a:p>
        </p:txBody>
      </p:sp>
      <p:sp>
        <p:nvSpPr>
          <p:cNvPr id="5" name="Footer Placeholder 4">
            <a:extLst>
              <a:ext uri="{FF2B5EF4-FFF2-40B4-BE49-F238E27FC236}">
                <a16:creationId xmlns:a16="http://schemas.microsoft.com/office/drawing/2014/main" id="{9B7FEB07-CEA8-4225-A85D-E99C1C5CE9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0FFBE2BB-7DFD-4F52-A334-28C5C99ED3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DA79DA-59E4-4544-8BA0-9BE103C2336A}" type="slidenum">
              <a:rPr lang="en-ID" smtClean="0"/>
              <a:t>‹#›</a:t>
            </a:fld>
            <a:endParaRPr lang="en-ID"/>
          </a:p>
        </p:txBody>
      </p:sp>
    </p:spTree>
    <p:extLst>
      <p:ext uri="{BB962C8B-B14F-4D97-AF65-F5344CB8AC3E}">
        <p14:creationId xmlns:p14="http://schemas.microsoft.com/office/powerpoint/2010/main" val="32336437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 /><Relationship Id="rId2" Type="http://schemas.openxmlformats.org/officeDocument/2006/relationships/diagramData" Target="../diagrams/data2.xml" /><Relationship Id="rId1" Type="http://schemas.openxmlformats.org/officeDocument/2006/relationships/slideLayout" Target="../slideLayouts/slideLayout2.xml" /><Relationship Id="rId6" Type="http://schemas.microsoft.com/office/2007/relationships/diagramDrawing" Target="../diagrams/drawing2.xml" /><Relationship Id="rId5" Type="http://schemas.openxmlformats.org/officeDocument/2006/relationships/diagramColors" Target="../diagrams/colors2.xml" /><Relationship Id="rId4" Type="http://schemas.openxmlformats.org/officeDocument/2006/relationships/diagramQuickStyle" Target="../diagrams/quickStyle2.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3" Type="http://schemas.openxmlformats.org/officeDocument/2006/relationships/image" Target="../media/image18.jpeg" /><Relationship Id="rId2" Type="http://schemas.openxmlformats.org/officeDocument/2006/relationships/image" Target="../media/image17.png" /><Relationship Id="rId1" Type="http://schemas.openxmlformats.org/officeDocument/2006/relationships/slideLayout" Target="../slideLayouts/slideLayout7.xml" /><Relationship Id="rId4" Type="http://schemas.openxmlformats.org/officeDocument/2006/relationships/image" Target="../media/image19.png" /></Relationships>
</file>

<file path=ppt/slides/_rels/slide16.xml.rels><?xml version="1.0" encoding="UTF-8" standalone="yes"?>
<Relationships xmlns="http://schemas.openxmlformats.org/package/2006/relationships"><Relationship Id="rId2" Type="http://schemas.openxmlformats.org/officeDocument/2006/relationships/image" Target="../media/image20.jpeg" /><Relationship Id="rId1" Type="http://schemas.openxmlformats.org/officeDocument/2006/relationships/slideLayout" Target="../slideLayouts/slideLayout7.xml" /></Relationships>
</file>

<file path=ppt/slides/_rels/slide17.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image" Target="../media/image21.png"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image" Target="../media/image23.png" /><Relationship Id="rId1" Type="http://schemas.openxmlformats.org/officeDocument/2006/relationships/slideLayout" Target="../slideLayouts/slideLayout4.xml" /></Relationships>
</file>

<file path=ppt/slides/_rels/slide19.xml.rels><?xml version="1.0" encoding="UTF-8" standalone="yes"?>
<Relationships xmlns="http://schemas.openxmlformats.org/package/2006/relationships"><Relationship Id="rId3" Type="http://schemas.openxmlformats.org/officeDocument/2006/relationships/image" Target="../media/image26.png" /><Relationship Id="rId2" Type="http://schemas.openxmlformats.org/officeDocument/2006/relationships/image" Target="../media/image25.png" /><Relationship Id="rId1" Type="http://schemas.openxmlformats.org/officeDocument/2006/relationships/slideLayout" Target="../slideLayouts/slideLayout4.xml" /><Relationship Id="rId4" Type="http://schemas.openxmlformats.org/officeDocument/2006/relationships/image" Target="../media/image27.png" /></Relationships>
</file>

<file path=ppt/slides/_rels/slide2.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2" Type="http://schemas.openxmlformats.org/officeDocument/2006/relationships/image" Target="../media/image28.jpeg" /><Relationship Id="rId1" Type="http://schemas.openxmlformats.org/officeDocument/2006/relationships/slideLayout" Target="../slideLayouts/slideLayout7.xml" /></Relationships>
</file>

<file path=ppt/slides/_rels/slide21.xml.rels><?xml version="1.0" encoding="UTF-8" standalone="yes"?>
<Relationships xmlns="http://schemas.openxmlformats.org/package/2006/relationships"><Relationship Id="rId3" Type="http://schemas.openxmlformats.org/officeDocument/2006/relationships/image" Target="../media/image30.png" /><Relationship Id="rId2" Type="http://schemas.openxmlformats.org/officeDocument/2006/relationships/image" Target="../media/image29.gif" /><Relationship Id="rId1" Type="http://schemas.openxmlformats.org/officeDocument/2006/relationships/slideLayout" Target="../slideLayouts/slideLayout7.xml" /></Relationships>
</file>

<file path=ppt/slides/_rels/slide22.xml.rels><?xml version="1.0" encoding="UTF-8" standalone="yes"?>
<Relationships xmlns="http://schemas.openxmlformats.org/package/2006/relationships"><Relationship Id="rId2" Type="http://schemas.openxmlformats.org/officeDocument/2006/relationships/image" Target="../media/image31.png" /><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2" Type="http://schemas.openxmlformats.org/officeDocument/2006/relationships/image" Target="../media/image32.png" /><Relationship Id="rId1" Type="http://schemas.openxmlformats.org/officeDocument/2006/relationships/slideLayout" Target="../slideLayouts/slideLayout7.xml" /></Relationships>
</file>

<file path=ppt/slides/_rels/slide24.xml.rels><?xml version="1.0" encoding="UTF-8" standalone="yes"?>
<Relationships xmlns="http://schemas.openxmlformats.org/package/2006/relationships"><Relationship Id="rId8" Type="http://schemas.openxmlformats.org/officeDocument/2006/relationships/image" Target="../media/image39.png" /><Relationship Id="rId3" Type="http://schemas.openxmlformats.org/officeDocument/2006/relationships/image" Target="../media/image34.png" /><Relationship Id="rId7" Type="http://schemas.openxmlformats.org/officeDocument/2006/relationships/image" Target="../media/image38.png" /><Relationship Id="rId2" Type="http://schemas.openxmlformats.org/officeDocument/2006/relationships/image" Target="../media/image33.png" /><Relationship Id="rId1" Type="http://schemas.openxmlformats.org/officeDocument/2006/relationships/slideLayout" Target="../slideLayouts/slideLayout7.xml" /><Relationship Id="rId6" Type="http://schemas.openxmlformats.org/officeDocument/2006/relationships/image" Target="../media/image37.png" /><Relationship Id="rId5" Type="http://schemas.openxmlformats.org/officeDocument/2006/relationships/image" Target="../media/image36.png" /><Relationship Id="rId4" Type="http://schemas.openxmlformats.org/officeDocument/2006/relationships/image" Target="../media/image35.png" /></Relationships>
</file>

<file path=ppt/slides/_rels/slide25.xml.rels><?xml version="1.0" encoding="UTF-8" standalone="yes"?>
<Relationships xmlns="http://schemas.openxmlformats.org/package/2006/relationships"><Relationship Id="rId3" Type="http://schemas.openxmlformats.org/officeDocument/2006/relationships/image" Target="../media/image41.png" /><Relationship Id="rId2" Type="http://schemas.openxmlformats.org/officeDocument/2006/relationships/image" Target="../media/image40.jpeg" /><Relationship Id="rId1" Type="http://schemas.openxmlformats.org/officeDocument/2006/relationships/slideLayout" Target="../slideLayouts/slideLayout7.xml" /></Relationships>
</file>

<file path=ppt/slides/_rels/slide26.xml.rels><?xml version="1.0" encoding="UTF-8" standalone="yes"?>
<Relationships xmlns="http://schemas.openxmlformats.org/package/2006/relationships"><Relationship Id="rId3" Type="http://schemas.openxmlformats.org/officeDocument/2006/relationships/image" Target="../media/image42.png" /><Relationship Id="rId2" Type="http://schemas.openxmlformats.org/officeDocument/2006/relationships/notesSlide" Target="../notesSlides/notesSlide1.xml" /><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image" Target="../media/image3.jpeg" /><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2" Type="http://schemas.openxmlformats.org/officeDocument/2006/relationships/image" Target="../media/image43.png" /><Relationship Id="rId1" Type="http://schemas.openxmlformats.org/officeDocument/2006/relationships/slideLayout" Target="../slideLayouts/slideLayout7.xml"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8" Type="http://schemas.openxmlformats.org/officeDocument/2006/relationships/image" Target="../media/image50.jpeg" /><Relationship Id="rId3" Type="http://schemas.openxmlformats.org/officeDocument/2006/relationships/image" Target="../media/image45.jpeg" /><Relationship Id="rId7" Type="http://schemas.openxmlformats.org/officeDocument/2006/relationships/image" Target="../media/image49.jpeg" /><Relationship Id="rId2" Type="http://schemas.openxmlformats.org/officeDocument/2006/relationships/image" Target="../media/image44.jpeg" /><Relationship Id="rId1" Type="http://schemas.openxmlformats.org/officeDocument/2006/relationships/slideLayout" Target="../slideLayouts/slideLayout7.xml" /><Relationship Id="rId6" Type="http://schemas.openxmlformats.org/officeDocument/2006/relationships/image" Target="../media/image48.jpeg" /><Relationship Id="rId5" Type="http://schemas.openxmlformats.org/officeDocument/2006/relationships/image" Target="../media/image47.jpeg" /><Relationship Id="rId10" Type="http://schemas.openxmlformats.org/officeDocument/2006/relationships/image" Target="../media/image52.jpeg" /><Relationship Id="rId4" Type="http://schemas.openxmlformats.org/officeDocument/2006/relationships/image" Target="../media/image46.jpeg" /><Relationship Id="rId9" Type="http://schemas.openxmlformats.org/officeDocument/2006/relationships/image" Target="../media/image51.jpeg"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2" Type="http://schemas.openxmlformats.org/officeDocument/2006/relationships/image" Target="../media/image53.jpeg" /><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2" Type="http://schemas.openxmlformats.org/officeDocument/2006/relationships/image" Target="../media/image54.pn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image" Target="../media/image4.png" /><Relationship Id="rId1" Type="http://schemas.openxmlformats.org/officeDocument/2006/relationships/slideLayout" Target="../slideLayouts/slideLayout13.xml" /></Relationships>
</file>

<file path=ppt/slides/_rels/slide40.xml.rels><?xml version="1.0" encoding="UTF-8" standalone="yes"?>
<Relationships xmlns="http://schemas.openxmlformats.org/package/2006/relationships"><Relationship Id="rId2" Type="http://schemas.openxmlformats.org/officeDocument/2006/relationships/image" Target="../media/image55.png" /><Relationship Id="rId1" Type="http://schemas.openxmlformats.org/officeDocument/2006/relationships/slideLayout" Target="../slideLayouts/slideLayout7.xml" /></Relationships>
</file>

<file path=ppt/slides/_rels/slide41.xml.rels><?xml version="1.0" encoding="UTF-8" standalone="yes"?>
<Relationships xmlns="http://schemas.openxmlformats.org/package/2006/relationships"><Relationship Id="rId2" Type="http://schemas.openxmlformats.org/officeDocument/2006/relationships/image" Target="../media/image56.png" /><Relationship Id="rId1" Type="http://schemas.openxmlformats.org/officeDocument/2006/relationships/slideLayout" Target="../slideLayouts/slideLayout2.xml" /></Relationships>
</file>

<file path=ppt/slides/_rels/slide42.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xml"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 standalone="yes"?>
<Relationships xmlns="http://schemas.openxmlformats.org/package/2006/relationships"><Relationship Id="rId3" Type="http://schemas.openxmlformats.org/officeDocument/2006/relationships/image" Target="../media/image58.jpeg" /><Relationship Id="rId2" Type="http://schemas.openxmlformats.org/officeDocument/2006/relationships/image" Target="../media/image57.jpeg" /><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6.png" /><Relationship Id="rId1" Type="http://schemas.openxmlformats.org/officeDocument/2006/relationships/slideLayout" Target="../slideLayouts/slideLayout7.xml" /><Relationship Id="rId4" Type="http://schemas.openxmlformats.org/officeDocument/2006/relationships/image" Target="../media/image8.jpeg" /></Relationships>
</file>

<file path=ppt/slides/_rels/slide7.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10.jp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 /><Relationship Id="rId2" Type="http://schemas.openxmlformats.org/officeDocument/2006/relationships/diagramData" Target="../diagrams/data1.xml" /><Relationship Id="rId1" Type="http://schemas.openxmlformats.org/officeDocument/2006/relationships/slideLayout" Target="../slideLayouts/slideLayout2.xml" /><Relationship Id="rId6" Type="http://schemas.microsoft.com/office/2007/relationships/diagramDrawing" Target="../diagrams/drawing1.xml" /><Relationship Id="rId5" Type="http://schemas.openxmlformats.org/officeDocument/2006/relationships/diagramColors" Target="../diagrams/colors1.xml" /><Relationship Id="rId4" Type="http://schemas.openxmlformats.org/officeDocument/2006/relationships/diagramQuickStyle" Target="../diagrams/quickStyle1.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88CC84-A34D-4BDD-A1DD-42E23C17C1B7}"/>
              </a:ext>
            </a:extLst>
          </p:cNvPr>
          <p:cNvPicPr>
            <a:picLocks noChangeAspect="1"/>
          </p:cNvPicPr>
          <p:nvPr/>
        </p:nvPicPr>
        <p:blipFill rotWithShape="1">
          <a:blip r:embed="rId2"/>
          <a:srcRect t="12181" b="3549"/>
          <a:stretch/>
        </p:blipFill>
        <p:spPr>
          <a:xfrm>
            <a:off x="1" y="10"/>
            <a:ext cx="12191999" cy="6857990"/>
          </a:xfrm>
          <a:prstGeom prst="rect">
            <a:avLst/>
          </a:prstGeom>
        </p:spPr>
      </p:pic>
      <p:sp>
        <p:nvSpPr>
          <p:cNvPr id="9" name="Rectangle 8">
            <a:extLst>
              <a:ext uri="{FF2B5EF4-FFF2-40B4-BE49-F238E27FC236}">
                <a16:creationId xmlns:a16="http://schemas.microsoft.com/office/drawing/2014/main" id="{77D4E339-1FDC-4F64-BACC-DA1625A5A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52794" y="0"/>
            <a:ext cx="9339206" cy="6858000"/>
          </a:xfrm>
          <a:prstGeom prst="rect">
            <a:avLst/>
          </a:prstGeom>
          <a:gradFill flip="none" rotWithShape="1">
            <a:gsLst>
              <a:gs pos="58000">
                <a:schemeClr val="tx1">
                  <a:alpha val="35000"/>
                </a:schemeClr>
              </a:gs>
              <a:gs pos="33000">
                <a:schemeClr val="tx1">
                  <a:alpha val="20000"/>
                </a:schemeClr>
              </a:gs>
              <a:gs pos="0">
                <a:schemeClr val="tx1">
                  <a:alpha val="0"/>
                </a:schemeClr>
              </a:gs>
              <a:gs pos="100000">
                <a:schemeClr val="tx1">
                  <a:alpha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6E9FF3D-293C-496A-8CE3-05B6D5B6A558}"/>
              </a:ext>
            </a:extLst>
          </p:cNvPr>
          <p:cNvSpPr>
            <a:spLocks noGrp="1"/>
          </p:cNvSpPr>
          <p:nvPr>
            <p:ph type="ctrTitle"/>
          </p:nvPr>
        </p:nvSpPr>
        <p:spPr>
          <a:xfrm>
            <a:off x="4829175" y="3331444"/>
            <a:ext cx="6858000" cy="1229306"/>
          </a:xfrm>
        </p:spPr>
        <p:txBody>
          <a:bodyPr>
            <a:noAutofit/>
          </a:bodyPr>
          <a:lstStyle/>
          <a:p>
            <a:r>
              <a:rPr lang="en-GB" sz="6600" dirty="0">
                <a:solidFill>
                  <a:schemeClr val="bg1"/>
                </a:solidFill>
              </a:rPr>
              <a:t>KOMPETENSI PTP</a:t>
            </a:r>
            <a:endParaRPr lang="en-ID" sz="6600" dirty="0">
              <a:solidFill>
                <a:schemeClr val="bg1"/>
              </a:solidFill>
            </a:endParaRPr>
          </a:p>
        </p:txBody>
      </p:sp>
      <p:sp>
        <p:nvSpPr>
          <p:cNvPr id="3" name="Subtitle 2">
            <a:extLst>
              <a:ext uri="{FF2B5EF4-FFF2-40B4-BE49-F238E27FC236}">
                <a16:creationId xmlns:a16="http://schemas.microsoft.com/office/drawing/2014/main" id="{99BE5524-8BEA-4324-A651-2D4B3762D212}"/>
              </a:ext>
            </a:extLst>
          </p:cNvPr>
          <p:cNvSpPr>
            <a:spLocks noGrp="1"/>
          </p:cNvSpPr>
          <p:nvPr>
            <p:ph type="subTitle" idx="1"/>
          </p:nvPr>
        </p:nvSpPr>
        <p:spPr>
          <a:xfrm>
            <a:off x="4829174" y="4735798"/>
            <a:ext cx="6858001" cy="1050629"/>
          </a:xfrm>
        </p:spPr>
        <p:txBody>
          <a:bodyPr>
            <a:normAutofit fontScale="85000" lnSpcReduction="10000"/>
          </a:bodyPr>
          <a:lstStyle/>
          <a:p>
            <a:r>
              <a:rPr lang="en-GB" sz="2800" b="1" dirty="0">
                <a:solidFill>
                  <a:schemeClr val="bg1"/>
                </a:solidFill>
              </a:rPr>
              <a:t>DR. PURWANTO</a:t>
            </a:r>
          </a:p>
          <a:p>
            <a:r>
              <a:rPr lang="en-GB" sz="2800" b="1" dirty="0">
                <a:solidFill>
                  <a:schemeClr val="bg1"/>
                </a:solidFill>
              </a:rPr>
              <a:t>PTP AHLI UTAMA</a:t>
            </a:r>
            <a:endParaRPr lang="en-ID" sz="2800" b="1" dirty="0">
              <a:solidFill>
                <a:schemeClr val="bg1"/>
              </a:solidFill>
            </a:endParaRPr>
          </a:p>
        </p:txBody>
      </p:sp>
      <p:cxnSp>
        <p:nvCxnSpPr>
          <p:cNvPr id="11" name="Straight Connector 10">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0211" y="4641183"/>
            <a:ext cx="6309360" cy="0"/>
          </a:xfrm>
          <a:prstGeom prst="line">
            <a:avLst/>
          </a:prstGeom>
          <a:ln w="19050">
            <a:solidFill>
              <a:schemeClr val="bg1">
                <a:alpha val="9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00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66800" y="642593"/>
            <a:ext cx="10058400" cy="2416695"/>
          </a:xfrm>
        </p:spPr>
        <p:txBody>
          <a:bodyPr>
            <a:normAutofit/>
          </a:bodyPr>
          <a:lstStyle/>
          <a:p>
            <a:r>
              <a:rPr lang="en-US" sz="5400" dirty="0" err="1"/>
              <a:t>Penyusunan</a:t>
            </a:r>
            <a:r>
              <a:rPr lang="en-US" sz="5400" dirty="0"/>
              <a:t> </a:t>
            </a:r>
            <a:r>
              <a:rPr lang="en-US" sz="5400" dirty="0" err="1"/>
              <a:t>Soal</a:t>
            </a:r>
            <a:br>
              <a:rPr lang="en-US" sz="5400" dirty="0"/>
            </a:br>
            <a:r>
              <a:rPr lang="en-US" sz="3600" dirty="0" err="1"/>
              <a:t>Melibatkan</a:t>
            </a:r>
            <a:r>
              <a:rPr lang="en-US" sz="3600" dirty="0"/>
              <a:t> </a:t>
            </a:r>
            <a:r>
              <a:rPr lang="en-US" sz="3600" dirty="0" err="1"/>
              <a:t>berbagai</a:t>
            </a:r>
            <a:r>
              <a:rPr lang="en-US" sz="3600" dirty="0"/>
              <a:t> </a:t>
            </a:r>
            <a:r>
              <a:rPr lang="en-US" sz="3600" dirty="0" err="1"/>
              <a:t>pihak</a:t>
            </a:r>
            <a:r>
              <a:rPr lang="en-US" sz="3600" dirty="0"/>
              <a:t>; </a:t>
            </a:r>
            <a:r>
              <a:rPr lang="en-US" sz="3600" dirty="0" err="1"/>
              <a:t>akademisi</a:t>
            </a:r>
            <a:r>
              <a:rPr lang="en-US" sz="3600" dirty="0"/>
              <a:t>, </a:t>
            </a:r>
            <a:r>
              <a:rPr lang="en-US" sz="3600" dirty="0" err="1"/>
              <a:t>asosiasi</a:t>
            </a:r>
            <a:r>
              <a:rPr lang="en-US" sz="3600" dirty="0"/>
              <a:t> </a:t>
            </a:r>
            <a:r>
              <a:rPr lang="en-US" sz="3600" dirty="0" err="1"/>
              <a:t>profesi</a:t>
            </a:r>
            <a:r>
              <a:rPr lang="en-US" sz="3600" dirty="0"/>
              <a:t>, </a:t>
            </a:r>
            <a:r>
              <a:rPr lang="en-US" sz="3600" dirty="0" err="1"/>
              <a:t>dll</a:t>
            </a:r>
            <a:r>
              <a:rPr lang="en-US" sz="3600" dirty="0"/>
              <a:t>.</a:t>
            </a:r>
            <a:endParaRPr lang="en-US" sz="5400" dirty="0"/>
          </a:p>
        </p:txBody>
      </p:sp>
      <p:graphicFrame>
        <p:nvGraphicFramePr>
          <p:cNvPr id="5" name="Content Placeholder 2" descr="SmartArt graphic">
            <a:extLst>
              <a:ext uri="{FF2B5EF4-FFF2-40B4-BE49-F238E27FC236}">
                <a16:creationId xmlns:a16="http://schemas.microsoft.com/office/drawing/2014/main" id="{91DB1382-7276-49FA-9632-38D558F457E3}"/>
              </a:ext>
            </a:extLst>
          </p:cNvPr>
          <p:cNvGraphicFramePr>
            <a:graphicFrameLocks noGrp="1"/>
          </p:cNvGraphicFramePr>
          <p:nvPr>
            <p:ph idx="1"/>
          </p:nvPr>
        </p:nvGraphicFramePr>
        <p:xfrm>
          <a:off x="620888" y="2648732"/>
          <a:ext cx="11017955" cy="3725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95130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66800" y="642594"/>
            <a:ext cx="10058400" cy="1371600"/>
          </a:xfrm>
        </p:spPr>
        <p:txBody>
          <a:bodyPr>
            <a:normAutofit/>
          </a:bodyPr>
          <a:lstStyle/>
          <a:p>
            <a:pPr algn="ctr"/>
            <a:r>
              <a:rPr lang="en-US" sz="5400" dirty="0"/>
              <a:t>Uji </a:t>
            </a:r>
            <a:r>
              <a:rPr lang="en-US" sz="5400" dirty="0" err="1"/>
              <a:t>Kompetensi</a:t>
            </a:r>
            <a:r>
              <a:rPr lang="en-US" sz="5400" dirty="0"/>
              <a:t> JF PTP</a:t>
            </a:r>
          </a:p>
        </p:txBody>
      </p:sp>
      <p:sp>
        <p:nvSpPr>
          <p:cNvPr id="4" name="Content Placeholder 3">
            <a:extLst>
              <a:ext uri="{FF2B5EF4-FFF2-40B4-BE49-F238E27FC236}">
                <a16:creationId xmlns:a16="http://schemas.microsoft.com/office/drawing/2014/main" id="{13A12D0A-63A3-40BF-9436-33CFD38CF4C8}"/>
              </a:ext>
            </a:extLst>
          </p:cNvPr>
          <p:cNvSpPr>
            <a:spLocks noGrp="1"/>
          </p:cNvSpPr>
          <p:nvPr>
            <p:ph idx="1"/>
          </p:nvPr>
        </p:nvSpPr>
        <p:spPr/>
        <p:txBody>
          <a:bodyPr>
            <a:normAutofit fontScale="92500"/>
          </a:bodyPr>
          <a:lstStyle/>
          <a:p>
            <a:r>
              <a:rPr lang="en-GB" sz="2400" b="1" dirty="0"/>
              <a:t>INPASSING; TERJADWAL HINGGA OKTOBER 2020 (GELOMBANG TERAKHIR / KE-14) </a:t>
            </a:r>
            <a:r>
              <a:rPr lang="en-GB" sz="2400" b="1" dirty="0" err="1"/>
              <a:t>Peserta</a:t>
            </a:r>
            <a:r>
              <a:rPr lang="en-GB" sz="2400" b="1" dirty="0"/>
              <a:t> </a:t>
            </a:r>
            <a:r>
              <a:rPr lang="en-GB" sz="2400" b="1" dirty="0" err="1"/>
              <a:t>behak</a:t>
            </a:r>
            <a:r>
              <a:rPr lang="en-GB" sz="2400" b="1" dirty="0"/>
              <a:t> </a:t>
            </a:r>
            <a:r>
              <a:rPr lang="en-GB" sz="2400" b="1" dirty="0" err="1"/>
              <a:t>mengikuti</a:t>
            </a:r>
            <a:r>
              <a:rPr lang="en-GB" sz="2400" b="1" dirty="0"/>
              <a:t> </a:t>
            </a:r>
            <a:r>
              <a:rPr lang="en-GB" sz="2400" b="1" dirty="0" err="1"/>
              <a:t>satu</a:t>
            </a:r>
            <a:r>
              <a:rPr lang="en-GB" sz="2400" b="1" dirty="0"/>
              <a:t> kali </a:t>
            </a:r>
            <a:r>
              <a:rPr lang="en-GB" sz="2400" b="1" dirty="0" err="1"/>
              <a:t>ujian</a:t>
            </a:r>
            <a:r>
              <a:rPr lang="en-GB" sz="2400" b="1" dirty="0"/>
              <a:t> </a:t>
            </a:r>
            <a:r>
              <a:rPr lang="en-GB" sz="2400" b="1" dirty="0" err="1"/>
              <a:t>ulang</a:t>
            </a:r>
            <a:r>
              <a:rPr lang="en-GB" sz="2400" b="1" dirty="0"/>
              <a:t> </a:t>
            </a:r>
            <a:r>
              <a:rPr lang="en-GB" sz="2400" b="1" dirty="0" err="1"/>
              <a:t>jika</a:t>
            </a:r>
            <a:r>
              <a:rPr lang="en-GB" sz="2400" b="1" dirty="0"/>
              <a:t> </a:t>
            </a:r>
            <a:r>
              <a:rPr lang="en-GB" sz="2400" b="1" dirty="0" err="1"/>
              <a:t>tidak</a:t>
            </a:r>
            <a:r>
              <a:rPr lang="en-GB" sz="2400" b="1" dirty="0"/>
              <a:t> lulus</a:t>
            </a:r>
          </a:p>
          <a:p>
            <a:endParaRPr lang="en-GB" sz="2400" b="1" dirty="0"/>
          </a:p>
          <a:p>
            <a:r>
              <a:rPr lang="en-GB" sz="2400" b="1" dirty="0"/>
              <a:t>PERPINDAHAN; SESUAI KEBUTUHAN </a:t>
            </a:r>
            <a:r>
              <a:rPr lang="en-GB" sz="2400" b="1" dirty="0" err="1"/>
              <a:t>perpindahan</a:t>
            </a:r>
            <a:r>
              <a:rPr lang="en-GB" sz="2400" b="1" dirty="0"/>
              <a:t> </a:t>
            </a:r>
            <a:r>
              <a:rPr lang="en-GB" sz="2400" b="1" dirty="0" err="1"/>
              <a:t>dari</a:t>
            </a:r>
            <a:r>
              <a:rPr lang="en-GB" sz="2400" b="1" dirty="0"/>
              <a:t> JPT </a:t>
            </a:r>
            <a:r>
              <a:rPr lang="en-GB" sz="2400" b="1" dirty="0" err="1"/>
              <a:t>ke</a:t>
            </a:r>
            <a:r>
              <a:rPr lang="en-GB" sz="2400" b="1" dirty="0"/>
              <a:t> JF PTP</a:t>
            </a:r>
          </a:p>
          <a:p>
            <a:endParaRPr lang="en-GB" sz="2400" b="1" dirty="0"/>
          </a:p>
          <a:p>
            <a:r>
              <a:rPr lang="en-GB" sz="2400" b="1" dirty="0"/>
              <a:t>KENAIKAN JENJANG JABATAN (</a:t>
            </a:r>
            <a:r>
              <a:rPr lang="en-GB" sz="2400" b="1" dirty="0" err="1"/>
              <a:t>Februari</a:t>
            </a:r>
            <a:r>
              <a:rPr lang="en-GB" sz="2400" b="1" dirty="0"/>
              <a:t> dan September </a:t>
            </a:r>
            <a:r>
              <a:rPr lang="en-GB" sz="2400" b="1" dirty="0" err="1"/>
              <a:t>setiap</a:t>
            </a:r>
            <a:r>
              <a:rPr lang="en-GB" sz="2400" b="1" dirty="0"/>
              <a:t> </a:t>
            </a:r>
            <a:r>
              <a:rPr lang="en-GB" sz="2400" b="1" dirty="0" err="1"/>
              <a:t>tahun</a:t>
            </a:r>
            <a:r>
              <a:rPr lang="en-GB" sz="2400" b="1" dirty="0"/>
              <a:t>)</a:t>
            </a:r>
            <a:endParaRPr lang="en-ID" sz="2400" b="1" dirty="0"/>
          </a:p>
        </p:txBody>
      </p:sp>
    </p:spTree>
    <p:extLst>
      <p:ext uri="{BB962C8B-B14F-4D97-AF65-F5344CB8AC3E}">
        <p14:creationId xmlns:p14="http://schemas.microsoft.com/office/powerpoint/2010/main" val="703244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80CBD-8F64-4900-B4DB-62410F0E00AF}"/>
              </a:ext>
            </a:extLst>
          </p:cNvPr>
          <p:cNvSpPr>
            <a:spLocks noGrp="1"/>
          </p:cNvSpPr>
          <p:nvPr>
            <p:ph type="title"/>
          </p:nvPr>
        </p:nvSpPr>
        <p:spPr/>
        <p:txBody>
          <a:bodyPr>
            <a:normAutofit/>
          </a:bodyPr>
          <a:lstStyle/>
          <a:p>
            <a:r>
              <a:rPr lang="en-GB" sz="5400" b="1" dirty="0" err="1"/>
              <a:t>Teori</a:t>
            </a:r>
            <a:r>
              <a:rPr lang="en-GB" sz="5400" b="1" dirty="0"/>
              <a:t> </a:t>
            </a:r>
            <a:r>
              <a:rPr lang="en-GB" sz="5400" b="1" dirty="0" err="1"/>
              <a:t>Belajar</a:t>
            </a:r>
            <a:endParaRPr lang="en-ID" sz="5400" b="1" dirty="0"/>
          </a:p>
        </p:txBody>
      </p:sp>
      <p:sp>
        <p:nvSpPr>
          <p:cNvPr id="3" name="Content Placeholder 2">
            <a:extLst>
              <a:ext uri="{FF2B5EF4-FFF2-40B4-BE49-F238E27FC236}">
                <a16:creationId xmlns:a16="http://schemas.microsoft.com/office/drawing/2014/main" id="{7D58A04B-AD72-421A-9624-0CC37A5E3EC4}"/>
              </a:ext>
            </a:extLst>
          </p:cNvPr>
          <p:cNvSpPr>
            <a:spLocks noGrp="1"/>
          </p:cNvSpPr>
          <p:nvPr>
            <p:ph idx="1"/>
          </p:nvPr>
        </p:nvSpPr>
        <p:spPr/>
        <p:txBody>
          <a:bodyPr>
            <a:normAutofit fontScale="92500" lnSpcReduction="10000"/>
          </a:bodyPr>
          <a:lstStyle/>
          <a:p>
            <a:r>
              <a:rPr lang="en-GB" sz="1600" dirty="0" err="1"/>
              <a:t>Teori</a:t>
            </a:r>
            <a:r>
              <a:rPr lang="en-GB" sz="1600" dirty="0"/>
              <a:t> </a:t>
            </a:r>
            <a:r>
              <a:rPr lang="en-GB" sz="1600" dirty="0" err="1"/>
              <a:t>belajar</a:t>
            </a:r>
            <a:r>
              <a:rPr lang="en-GB" sz="1600" dirty="0"/>
              <a:t> </a:t>
            </a:r>
            <a:r>
              <a:rPr lang="en-GB" sz="1600" dirty="0" err="1"/>
              <a:t>itu</a:t>
            </a:r>
            <a:r>
              <a:rPr lang="en-GB" sz="1600" dirty="0"/>
              <a:t> </a:t>
            </a:r>
            <a:r>
              <a:rPr lang="en-GB" sz="1600" dirty="0" err="1"/>
              <a:t>banyak</a:t>
            </a:r>
            <a:r>
              <a:rPr lang="en-GB" sz="1600" dirty="0"/>
              <a:t> </a:t>
            </a:r>
            <a:r>
              <a:rPr lang="en-GB" sz="1600" dirty="0" err="1"/>
              <a:t>sekali</a:t>
            </a:r>
            <a:r>
              <a:rPr lang="en-GB" sz="1600" dirty="0"/>
              <a:t> dan </a:t>
            </a:r>
            <a:r>
              <a:rPr lang="en-GB" sz="1600" dirty="0" err="1"/>
              <a:t>terus</a:t>
            </a:r>
            <a:r>
              <a:rPr lang="en-GB" sz="1600" dirty="0"/>
              <a:t> </a:t>
            </a:r>
            <a:r>
              <a:rPr lang="en-GB" sz="1600" dirty="0" err="1"/>
              <a:t>berkembang</a:t>
            </a:r>
            <a:endParaRPr lang="en-GB" sz="1600" dirty="0"/>
          </a:p>
          <a:p>
            <a:r>
              <a:rPr lang="en-GB" sz="1600" dirty="0" err="1"/>
              <a:t>Teori</a:t>
            </a:r>
            <a:r>
              <a:rPr lang="en-GB" sz="1600" dirty="0"/>
              <a:t> </a:t>
            </a:r>
            <a:r>
              <a:rPr lang="en-GB" sz="1600" dirty="0" err="1"/>
              <a:t>baru</a:t>
            </a:r>
            <a:r>
              <a:rPr lang="en-GB" sz="1600" dirty="0"/>
              <a:t> </a:t>
            </a:r>
            <a:r>
              <a:rPr lang="en-GB" sz="1600" dirty="0" err="1"/>
              <a:t>terus</a:t>
            </a:r>
            <a:r>
              <a:rPr lang="en-GB" sz="1600" dirty="0"/>
              <a:t> </a:t>
            </a:r>
            <a:r>
              <a:rPr lang="en-GB" sz="1600" dirty="0" err="1"/>
              <a:t>muncul</a:t>
            </a:r>
            <a:r>
              <a:rPr lang="en-GB" sz="1600" dirty="0"/>
              <a:t>, </a:t>
            </a:r>
            <a:r>
              <a:rPr lang="en-GB" sz="1600" dirty="0" err="1"/>
              <a:t>ada</a:t>
            </a:r>
            <a:r>
              <a:rPr lang="en-GB" sz="1600" dirty="0"/>
              <a:t> </a:t>
            </a:r>
            <a:r>
              <a:rPr lang="en-GB" sz="1600" dirty="0" err="1"/>
              <a:t>yg</a:t>
            </a:r>
            <a:r>
              <a:rPr lang="en-GB" sz="1600" dirty="0"/>
              <a:t>  </a:t>
            </a:r>
            <a:r>
              <a:rPr lang="en-GB" sz="1600" dirty="0" err="1"/>
              <a:t>eksis</a:t>
            </a:r>
            <a:r>
              <a:rPr lang="en-GB" sz="1600" dirty="0"/>
              <a:t> dan </a:t>
            </a:r>
            <a:r>
              <a:rPr lang="en-GB" sz="1600" dirty="0" err="1"/>
              <a:t>menghilang</a:t>
            </a:r>
            <a:endParaRPr lang="en-GB" sz="1600" dirty="0"/>
          </a:p>
          <a:p>
            <a:r>
              <a:rPr lang="en-GB" sz="1600" dirty="0"/>
              <a:t>Yang genuine </a:t>
            </a:r>
            <a:r>
              <a:rPr lang="en-GB" sz="1600" dirty="0" err="1"/>
              <a:t>berkembang</a:t>
            </a:r>
            <a:r>
              <a:rPr lang="en-GB" sz="1600" dirty="0"/>
              <a:t> </a:t>
            </a:r>
            <a:r>
              <a:rPr lang="en-GB" sz="1600" dirty="0" err="1"/>
              <a:t>dinamis</a:t>
            </a:r>
            <a:r>
              <a:rPr lang="en-GB" sz="1600" dirty="0"/>
              <a:t> </a:t>
            </a:r>
            <a:r>
              <a:rPr lang="en-GB" sz="1600" dirty="0" err="1"/>
              <a:t>mengikuti</a:t>
            </a:r>
            <a:r>
              <a:rPr lang="en-GB" sz="1600" dirty="0"/>
              <a:t> </a:t>
            </a:r>
            <a:r>
              <a:rPr lang="en-GB" sz="1600" dirty="0" err="1"/>
              <a:t>perubahan</a:t>
            </a:r>
            <a:r>
              <a:rPr lang="en-GB" sz="1600" dirty="0"/>
              <a:t> </a:t>
            </a:r>
          </a:p>
          <a:p>
            <a:pPr marL="0" indent="0">
              <a:buNone/>
            </a:pPr>
            <a:endParaRPr lang="en-GB" sz="1600" dirty="0"/>
          </a:p>
          <a:p>
            <a:pPr marL="0" indent="0">
              <a:buNone/>
            </a:pPr>
            <a:r>
              <a:rPr lang="en-GB" sz="1600" dirty="0" err="1"/>
              <a:t>Bagaimana</a:t>
            </a:r>
            <a:r>
              <a:rPr lang="en-GB" sz="1600" dirty="0"/>
              <a:t> PTP </a:t>
            </a:r>
            <a:r>
              <a:rPr lang="en-GB" sz="1600" dirty="0" err="1"/>
              <a:t>menyikapi</a:t>
            </a:r>
            <a:r>
              <a:rPr lang="en-GB" sz="1600" dirty="0"/>
              <a:t> </a:t>
            </a:r>
            <a:r>
              <a:rPr lang="en-GB" sz="1600" dirty="0" err="1"/>
              <a:t>hal</a:t>
            </a:r>
            <a:r>
              <a:rPr lang="en-GB" sz="1600" dirty="0"/>
              <a:t> </a:t>
            </a:r>
            <a:r>
              <a:rPr lang="en-GB" sz="1600" dirty="0" err="1"/>
              <a:t>ini</a:t>
            </a:r>
            <a:r>
              <a:rPr lang="en-GB" sz="1600" dirty="0"/>
              <a:t>?</a:t>
            </a:r>
          </a:p>
          <a:p>
            <a:r>
              <a:rPr lang="en-GB" sz="1600" dirty="0"/>
              <a:t>PTP </a:t>
            </a:r>
            <a:r>
              <a:rPr lang="en-GB" sz="1600" dirty="0" err="1"/>
              <a:t>terus</a:t>
            </a:r>
            <a:r>
              <a:rPr lang="en-GB" sz="1600" dirty="0"/>
              <a:t> </a:t>
            </a:r>
            <a:r>
              <a:rPr lang="en-GB" sz="1600" dirty="0" err="1"/>
              <a:t>mempelajari</a:t>
            </a:r>
            <a:r>
              <a:rPr lang="en-GB" sz="1600" dirty="0"/>
              <a:t> </a:t>
            </a:r>
            <a:r>
              <a:rPr lang="en-GB" sz="1600" dirty="0" err="1"/>
              <a:t>teori-teori</a:t>
            </a:r>
            <a:r>
              <a:rPr lang="en-GB" sz="1600" dirty="0"/>
              <a:t> </a:t>
            </a:r>
            <a:r>
              <a:rPr lang="en-GB" sz="1600" dirty="0" err="1"/>
              <a:t>yg</a:t>
            </a:r>
            <a:r>
              <a:rPr lang="en-GB" sz="1600" dirty="0"/>
              <a:t> </a:t>
            </a:r>
            <a:r>
              <a:rPr lang="en-GB" sz="1600" dirty="0" err="1"/>
              <a:t>ada</a:t>
            </a:r>
            <a:endParaRPr lang="en-GB" sz="1600" dirty="0"/>
          </a:p>
          <a:p>
            <a:r>
              <a:rPr lang="en-GB" sz="1600" dirty="0" err="1"/>
              <a:t>Mencoba</a:t>
            </a:r>
            <a:r>
              <a:rPr lang="en-GB" sz="1600" dirty="0"/>
              <a:t> </a:t>
            </a:r>
            <a:r>
              <a:rPr lang="en-GB" sz="1600" dirty="0" err="1"/>
              <a:t>mengadopsi</a:t>
            </a:r>
            <a:r>
              <a:rPr lang="en-GB" sz="1600" dirty="0"/>
              <a:t> dan </a:t>
            </a:r>
            <a:r>
              <a:rPr lang="en-GB" sz="1600" dirty="0" err="1"/>
              <a:t>adaptasi</a:t>
            </a:r>
            <a:endParaRPr lang="en-GB" sz="1600" dirty="0"/>
          </a:p>
          <a:p>
            <a:r>
              <a:rPr lang="en-GB" sz="1600" dirty="0" err="1"/>
              <a:t>Menganalisis</a:t>
            </a:r>
            <a:r>
              <a:rPr lang="en-GB" sz="1600" dirty="0"/>
              <a:t> dan </a:t>
            </a:r>
            <a:r>
              <a:rPr lang="en-GB" sz="1600" dirty="0" err="1"/>
              <a:t>mengkaji</a:t>
            </a:r>
            <a:r>
              <a:rPr lang="en-GB" sz="1600" dirty="0"/>
              <a:t> </a:t>
            </a:r>
            <a:r>
              <a:rPr lang="en-GB" sz="1600" dirty="0" err="1"/>
              <a:t>teori-teori</a:t>
            </a:r>
            <a:r>
              <a:rPr lang="en-GB" sz="1600" dirty="0"/>
              <a:t> </a:t>
            </a:r>
            <a:r>
              <a:rPr lang="en-GB" sz="1600" dirty="0" err="1"/>
              <a:t>baru,dan</a:t>
            </a:r>
            <a:r>
              <a:rPr lang="en-GB" sz="1600" dirty="0"/>
              <a:t> </a:t>
            </a:r>
          </a:p>
          <a:p>
            <a:r>
              <a:rPr lang="en-GB" sz="1600" dirty="0" err="1"/>
              <a:t>Gunakan</a:t>
            </a:r>
            <a:r>
              <a:rPr lang="en-GB" sz="1600" dirty="0"/>
              <a:t> </a:t>
            </a:r>
            <a:r>
              <a:rPr lang="en-GB" sz="1600" dirty="0" err="1"/>
              <a:t>untuk</a:t>
            </a:r>
            <a:r>
              <a:rPr lang="en-GB" sz="1600" dirty="0"/>
              <a:t> </a:t>
            </a:r>
            <a:r>
              <a:rPr lang="en-GB" sz="1600" dirty="0" err="1"/>
              <a:t>mengembangkan</a:t>
            </a:r>
            <a:r>
              <a:rPr lang="en-GB" sz="1600" dirty="0"/>
              <a:t> model </a:t>
            </a:r>
            <a:r>
              <a:rPr lang="en-GB" sz="1600" dirty="0" err="1"/>
              <a:t>pembelajaran</a:t>
            </a:r>
            <a:r>
              <a:rPr lang="en-GB" sz="1600" dirty="0"/>
              <a:t> </a:t>
            </a:r>
            <a:r>
              <a:rPr lang="en-GB" sz="1600" dirty="0" err="1"/>
              <a:t>inovatif</a:t>
            </a:r>
            <a:endParaRPr lang="en-ID" sz="1600" dirty="0"/>
          </a:p>
        </p:txBody>
      </p:sp>
    </p:spTree>
    <p:extLst>
      <p:ext uri="{BB962C8B-B14F-4D97-AF65-F5344CB8AC3E}">
        <p14:creationId xmlns:p14="http://schemas.microsoft.com/office/powerpoint/2010/main" val="442229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0096C-1BC7-4FAC-8A40-C181DF103831}"/>
              </a:ext>
            </a:extLst>
          </p:cNvPr>
          <p:cNvSpPr txBox="1">
            <a:spLocks/>
          </p:cNvSpPr>
          <p:nvPr/>
        </p:nvSpPr>
        <p:spPr>
          <a:xfrm>
            <a:off x="838200" y="681037"/>
            <a:ext cx="10515600" cy="1009651"/>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5400" b="1" dirty="0" err="1"/>
              <a:t>Teori</a:t>
            </a:r>
            <a:r>
              <a:rPr lang="en-GB" sz="5400" b="1" dirty="0"/>
              <a:t> </a:t>
            </a:r>
            <a:r>
              <a:rPr lang="en-GB" sz="5400" b="1" dirty="0" err="1"/>
              <a:t>Belajar</a:t>
            </a:r>
            <a:r>
              <a:rPr lang="en-GB" sz="5400" b="1" dirty="0"/>
              <a:t> dan Model </a:t>
            </a:r>
            <a:r>
              <a:rPr lang="en-GB" sz="5400" b="1" dirty="0" err="1"/>
              <a:t>Pembelajaran</a:t>
            </a:r>
            <a:endParaRPr lang="en-ID" sz="5400" b="1" dirty="0"/>
          </a:p>
        </p:txBody>
      </p:sp>
      <p:sp>
        <p:nvSpPr>
          <p:cNvPr id="3" name="Content Placeholder 2">
            <a:extLst>
              <a:ext uri="{FF2B5EF4-FFF2-40B4-BE49-F238E27FC236}">
                <a16:creationId xmlns:a16="http://schemas.microsoft.com/office/drawing/2014/main" id="{3FAB9184-7183-4F89-A233-2FA6F4E5C81D}"/>
              </a:ext>
            </a:extLst>
          </p:cNvPr>
          <p:cNvSpPr txBox="1">
            <a:spLocks/>
          </p:cNvSpPr>
          <p:nvPr/>
        </p:nvSpPr>
        <p:spPr>
          <a:xfrm>
            <a:off x="838200" y="1825625"/>
            <a:ext cx="10515600" cy="435133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err="1"/>
              <a:t>Setiap</a:t>
            </a:r>
            <a:r>
              <a:rPr lang="en-GB" dirty="0"/>
              <a:t> </a:t>
            </a:r>
            <a:r>
              <a:rPr lang="en-GB" dirty="0" err="1"/>
              <a:t>teori</a:t>
            </a:r>
            <a:r>
              <a:rPr lang="en-GB" dirty="0"/>
              <a:t> </a:t>
            </a:r>
            <a:r>
              <a:rPr lang="en-GB" dirty="0" err="1"/>
              <a:t>belajar</a:t>
            </a:r>
            <a:r>
              <a:rPr lang="en-GB" dirty="0"/>
              <a:t> </a:t>
            </a:r>
            <a:r>
              <a:rPr lang="en-GB" dirty="0" err="1"/>
              <a:t>itu</a:t>
            </a:r>
            <a:r>
              <a:rPr lang="en-GB" dirty="0"/>
              <a:t> </a:t>
            </a:r>
            <a:r>
              <a:rPr lang="en-GB" dirty="0" err="1"/>
              <a:t>memiliki</a:t>
            </a:r>
            <a:r>
              <a:rPr lang="en-GB" dirty="0"/>
              <a:t> </a:t>
            </a:r>
            <a:r>
              <a:rPr lang="en-GB" dirty="0" err="1"/>
              <a:t>prinsip-prinsip</a:t>
            </a:r>
            <a:r>
              <a:rPr lang="en-GB" dirty="0"/>
              <a:t> </a:t>
            </a:r>
            <a:r>
              <a:rPr lang="en-GB" dirty="0" err="1"/>
              <a:t>pembelajaran</a:t>
            </a:r>
            <a:endParaRPr lang="en-GB" dirty="0"/>
          </a:p>
          <a:p>
            <a:r>
              <a:rPr lang="en-GB" dirty="0" err="1"/>
              <a:t>Upaya</a:t>
            </a:r>
            <a:r>
              <a:rPr lang="en-GB" dirty="0"/>
              <a:t> </a:t>
            </a:r>
            <a:r>
              <a:rPr lang="en-GB" dirty="0" err="1"/>
              <a:t>penerapan</a:t>
            </a:r>
            <a:r>
              <a:rPr lang="en-GB" dirty="0"/>
              <a:t> </a:t>
            </a:r>
            <a:r>
              <a:rPr lang="en-GB" dirty="0" err="1"/>
              <a:t>prinsip</a:t>
            </a:r>
            <a:r>
              <a:rPr lang="en-GB" dirty="0"/>
              <a:t> </a:t>
            </a:r>
            <a:r>
              <a:rPr lang="en-GB" dirty="0" err="1"/>
              <a:t>tsb</a:t>
            </a:r>
            <a:r>
              <a:rPr lang="en-GB" dirty="0"/>
              <a:t> </a:t>
            </a:r>
            <a:r>
              <a:rPr lang="en-GB" dirty="0" err="1"/>
              <a:t>menghasilkan</a:t>
            </a:r>
            <a:r>
              <a:rPr lang="en-GB" dirty="0"/>
              <a:t> model </a:t>
            </a:r>
            <a:r>
              <a:rPr lang="en-GB" dirty="0" err="1"/>
              <a:t>pembelajaran</a:t>
            </a:r>
            <a:endParaRPr lang="en-GB" dirty="0"/>
          </a:p>
          <a:p>
            <a:r>
              <a:rPr lang="en-GB" dirty="0" err="1"/>
              <a:t>Teori</a:t>
            </a:r>
            <a:r>
              <a:rPr lang="en-GB" dirty="0"/>
              <a:t> </a:t>
            </a:r>
            <a:r>
              <a:rPr lang="en-GB" dirty="0" err="1"/>
              <a:t>mendukung</a:t>
            </a:r>
            <a:r>
              <a:rPr lang="en-GB" dirty="0"/>
              <a:t> model </a:t>
            </a:r>
            <a:r>
              <a:rPr lang="en-GB" dirty="0" err="1"/>
              <a:t>pembelajaran</a:t>
            </a:r>
            <a:r>
              <a:rPr lang="en-GB" dirty="0"/>
              <a:t> </a:t>
            </a:r>
            <a:r>
              <a:rPr lang="en-GB" dirty="0" err="1"/>
              <a:t>yg</a:t>
            </a:r>
            <a:r>
              <a:rPr lang="en-GB" dirty="0"/>
              <a:t> </a:t>
            </a:r>
            <a:r>
              <a:rPr lang="en-GB" dirty="0" err="1"/>
              <a:t>sukses</a:t>
            </a:r>
            <a:r>
              <a:rPr lang="en-GB" dirty="0"/>
              <a:t> dan </a:t>
            </a:r>
            <a:r>
              <a:rPr lang="en-GB" dirty="0" err="1"/>
              <a:t>sebaliknya</a:t>
            </a:r>
            <a:endParaRPr lang="en-GB" dirty="0"/>
          </a:p>
          <a:p>
            <a:pPr marL="0" indent="0">
              <a:buFont typeface="Arial" panose="020B0604020202020204" pitchFamily="34" charset="0"/>
              <a:buNone/>
            </a:pPr>
            <a:endParaRPr lang="en-GB" dirty="0"/>
          </a:p>
          <a:p>
            <a:pPr marL="0" indent="0">
              <a:buFont typeface="Arial" panose="020B0604020202020204" pitchFamily="34" charset="0"/>
              <a:buNone/>
            </a:pPr>
            <a:r>
              <a:rPr lang="en-GB" dirty="0" err="1"/>
              <a:t>Bagaimana</a:t>
            </a:r>
            <a:r>
              <a:rPr lang="en-GB" dirty="0"/>
              <a:t> PTP </a:t>
            </a:r>
            <a:r>
              <a:rPr lang="en-GB" dirty="0" err="1"/>
              <a:t>menyikapi</a:t>
            </a:r>
            <a:r>
              <a:rPr lang="en-GB" dirty="0"/>
              <a:t> </a:t>
            </a:r>
            <a:r>
              <a:rPr lang="en-GB" dirty="0" err="1"/>
              <a:t>hal</a:t>
            </a:r>
            <a:r>
              <a:rPr lang="en-GB" dirty="0"/>
              <a:t> </a:t>
            </a:r>
            <a:r>
              <a:rPr lang="en-GB" dirty="0" err="1"/>
              <a:t>ini</a:t>
            </a:r>
            <a:r>
              <a:rPr lang="en-GB" dirty="0"/>
              <a:t>?</a:t>
            </a:r>
          </a:p>
          <a:p>
            <a:r>
              <a:rPr lang="en-GB" dirty="0"/>
              <a:t>PTP </a:t>
            </a:r>
            <a:r>
              <a:rPr lang="en-GB" dirty="0" err="1"/>
              <a:t>menggunakan</a:t>
            </a:r>
            <a:r>
              <a:rPr lang="en-GB" dirty="0"/>
              <a:t> </a:t>
            </a:r>
            <a:r>
              <a:rPr lang="en-GB" dirty="0" err="1"/>
              <a:t>teori</a:t>
            </a:r>
            <a:r>
              <a:rPr lang="en-GB" dirty="0"/>
              <a:t> </a:t>
            </a:r>
            <a:r>
              <a:rPr lang="en-GB" dirty="0" err="1"/>
              <a:t>untuk</a:t>
            </a:r>
            <a:r>
              <a:rPr lang="en-GB" dirty="0"/>
              <a:t> </a:t>
            </a:r>
            <a:r>
              <a:rPr lang="en-GB" dirty="0" err="1"/>
              <a:t>mengembangkan</a:t>
            </a:r>
            <a:r>
              <a:rPr lang="en-GB" dirty="0"/>
              <a:t> model </a:t>
            </a:r>
            <a:r>
              <a:rPr lang="en-GB" dirty="0" err="1"/>
              <a:t>pembelajaran</a:t>
            </a:r>
            <a:endParaRPr lang="en-GB" dirty="0"/>
          </a:p>
          <a:p>
            <a:r>
              <a:rPr lang="en-GB" dirty="0"/>
              <a:t>PTP </a:t>
            </a:r>
            <a:r>
              <a:rPr lang="en-GB" dirty="0" err="1"/>
              <a:t>berinovasi</a:t>
            </a:r>
            <a:r>
              <a:rPr lang="en-GB" dirty="0"/>
              <a:t> </a:t>
            </a:r>
            <a:r>
              <a:rPr lang="en-GB" dirty="0" err="1"/>
              <a:t>mengembangkan</a:t>
            </a:r>
            <a:r>
              <a:rPr lang="en-GB" dirty="0"/>
              <a:t> model </a:t>
            </a:r>
            <a:r>
              <a:rPr lang="en-GB" dirty="0" err="1"/>
              <a:t>pembelajaran</a:t>
            </a:r>
            <a:r>
              <a:rPr lang="en-GB" dirty="0"/>
              <a:t> </a:t>
            </a:r>
            <a:r>
              <a:rPr lang="en-GB" dirty="0" err="1"/>
              <a:t>inovatif</a:t>
            </a:r>
            <a:endParaRPr lang="en-GB" dirty="0"/>
          </a:p>
          <a:p>
            <a:r>
              <a:rPr lang="en-GB" dirty="0"/>
              <a:t>PTP </a:t>
            </a:r>
            <a:r>
              <a:rPr lang="en-GB" dirty="0" err="1"/>
              <a:t>kreatif</a:t>
            </a:r>
            <a:r>
              <a:rPr lang="en-GB" dirty="0"/>
              <a:t> </a:t>
            </a:r>
            <a:r>
              <a:rPr lang="en-GB" dirty="0" err="1"/>
              <a:t>memanfaatkan</a:t>
            </a:r>
            <a:r>
              <a:rPr lang="en-GB" dirty="0"/>
              <a:t> </a:t>
            </a:r>
            <a:r>
              <a:rPr lang="en-GB" dirty="0" err="1"/>
              <a:t>teori</a:t>
            </a:r>
            <a:r>
              <a:rPr lang="en-GB" dirty="0"/>
              <a:t> </a:t>
            </a:r>
            <a:r>
              <a:rPr lang="en-GB" dirty="0" err="1"/>
              <a:t>baru</a:t>
            </a:r>
            <a:r>
              <a:rPr lang="en-GB" dirty="0"/>
              <a:t> dan </a:t>
            </a:r>
            <a:r>
              <a:rPr lang="en-GB" dirty="0" err="1"/>
              <a:t>teori</a:t>
            </a:r>
            <a:r>
              <a:rPr lang="en-GB" dirty="0"/>
              <a:t> lama </a:t>
            </a:r>
            <a:r>
              <a:rPr lang="en-GB" dirty="0" err="1"/>
              <a:t>yg</a:t>
            </a:r>
            <a:r>
              <a:rPr lang="en-GB" dirty="0"/>
              <a:t> genuine</a:t>
            </a:r>
          </a:p>
          <a:p>
            <a:r>
              <a:rPr lang="en-GB" dirty="0"/>
              <a:t>PTP </a:t>
            </a:r>
            <a:r>
              <a:rPr lang="en-GB" dirty="0" err="1"/>
              <a:t>kreatif</a:t>
            </a:r>
            <a:r>
              <a:rPr lang="en-GB" dirty="0"/>
              <a:t> </a:t>
            </a:r>
            <a:r>
              <a:rPr lang="en-GB" dirty="0" err="1"/>
              <a:t>mengembangkan</a:t>
            </a:r>
            <a:r>
              <a:rPr lang="en-GB" dirty="0"/>
              <a:t> model </a:t>
            </a:r>
            <a:r>
              <a:rPr lang="en-GB" dirty="0" err="1"/>
              <a:t>mikro</a:t>
            </a:r>
            <a:r>
              <a:rPr lang="en-GB" dirty="0"/>
              <a:t>, mezzo dan </a:t>
            </a:r>
            <a:r>
              <a:rPr lang="en-GB" dirty="0" err="1"/>
              <a:t>makro</a:t>
            </a:r>
            <a:endParaRPr lang="en-ID" dirty="0"/>
          </a:p>
        </p:txBody>
      </p:sp>
    </p:spTree>
    <p:extLst>
      <p:ext uri="{BB962C8B-B14F-4D97-AF65-F5344CB8AC3E}">
        <p14:creationId xmlns:p14="http://schemas.microsoft.com/office/powerpoint/2010/main" val="1460852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E9433-F4D8-4AF4-BBAF-6D4D285E4E83}"/>
              </a:ext>
            </a:extLst>
          </p:cNvPr>
          <p:cNvSpPr txBox="1">
            <a:spLocks/>
          </p:cNvSpPr>
          <p:nvPr/>
        </p:nvSpPr>
        <p:spPr>
          <a:xfrm>
            <a:off x="838200" y="681037"/>
            <a:ext cx="10515600" cy="100965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5400" b="1" dirty="0" err="1"/>
              <a:t>Contoh</a:t>
            </a:r>
            <a:endParaRPr lang="en-ID" sz="5400" b="1" dirty="0"/>
          </a:p>
        </p:txBody>
      </p:sp>
      <p:sp>
        <p:nvSpPr>
          <p:cNvPr id="3" name="Content Placeholder 2">
            <a:extLst>
              <a:ext uri="{FF2B5EF4-FFF2-40B4-BE49-F238E27FC236}">
                <a16:creationId xmlns:a16="http://schemas.microsoft.com/office/drawing/2014/main" id="{DC0B9A43-FCBA-4540-BC5C-ABCF9436496B}"/>
              </a:ext>
            </a:extLst>
          </p:cNvPr>
          <p:cNvSpPr txBox="1">
            <a:spLocks/>
          </p:cNvSpPr>
          <p:nvPr/>
        </p:nvSpPr>
        <p:spPr>
          <a:xfrm>
            <a:off x="838200" y="1825625"/>
            <a:ext cx="3641035"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err="1"/>
              <a:t>Teori</a:t>
            </a:r>
            <a:r>
              <a:rPr lang="en-GB" dirty="0"/>
              <a:t> </a:t>
            </a:r>
            <a:r>
              <a:rPr lang="en-GB" dirty="0" err="1"/>
              <a:t>Taxonomi</a:t>
            </a:r>
            <a:r>
              <a:rPr lang="en-GB" dirty="0"/>
              <a:t> Blooms</a:t>
            </a:r>
          </a:p>
          <a:p>
            <a:endParaRPr lang="en-GB" dirty="0"/>
          </a:p>
          <a:p>
            <a:endParaRPr lang="en-GB" dirty="0"/>
          </a:p>
          <a:p>
            <a:endParaRPr lang="en-GB" dirty="0"/>
          </a:p>
          <a:p>
            <a:r>
              <a:rPr lang="en-GB" dirty="0" err="1"/>
              <a:t>Teori</a:t>
            </a:r>
            <a:r>
              <a:rPr lang="en-GB" dirty="0"/>
              <a:t> Nine Learning Event (Gagne)</a:t>
            </a:r>
          </a:p>
          <a:p>
            <a:pPr marL="0" indent="0">
              <a:buFont typeface="Arial" panose="020B0604020202020204" pitchFamily="34" charset="0"/>
              <a:buNone/>
            </a:pPr>
            <a:endParaRPr lang="en-GB" dirty="0"/>
          </a:p>
        </p:txBody>
      </p:sp>
      <p:sp>
        <p:nvSpPr>
          <p:cNvPr id="4" name="Rectangle 3">
            <a:extLst>
              <a:ext uri="{FF2B5EF4-FFF2-40B4-BE49-F238E27FC236}">
                <a16:creationId xmlns:a16="http://schemas.microsoft.com/office/drawing/2014/main" id="{DD585227-CF17-48BE-8C60-0209C271D2C0}"/>
              </a:ext>
            </a:extLst>
          </p:cNvPr>
          <p:cNvSpPr/>
          <p:nvPr/>
        </p:nvSpPr>
        <p:spPr>
          <a:xfrm>
            <a:off x="5287617" y="1690688"/>
            <a:ext cx="6347791" cy="4401205"/>
          </a:xfrm>
          <a:prstGeom prst="rect">
            <a:avLst/>
          </a:prstGeom>
          <a:ln>
            <a:solidFill>
              <a:srgbClr val="0070C0"/>
            </a:solidFill>
          </a:ln>
        </p:spPr>
        <p:txBody>
          <a:bodyPr wrap="square">
            <a:spAutoFit/>
          </a:bodyPr>
          <a:lstStyle/>
          <a:p>
            <a:r>
              <a:rPr lang="en-GB" sz="2800" dirty="0"/>
              <a:t>Jika </a:t>
            </a:r>
            <a:r>
              <a:rPr lang="en-GB" sz="2800" dirty="0" err="1"/>
              <a:t>teori</a:t>
            </a:r>
            <a:r>
              <a:rPr lang="en-GB" sz="2800" dirty="0"/>
              <a:t> </a:t>
            </a:r>
            <a:r>
              <a:rPr lang="en-GB" sz="2800" dirty="0" err="1"/>
              <a:t>tersebut</a:t>
            </a:r>
            <a:r>
              <a:rPr lang="en-GB" sz="2800" dirty="0"/>
              <a:t> </a:t>
            </a:r>
            <a:r>
              <a:rPr lang="en-GB" sz="2800" dirty="0" err="1"/>
              <a:t>diikuti</a:t>
            </a:r>
            <a:r>
              <a:rPr lang="en-GB" sz="2800" dirty="0"/>
              <a:t> </a:t>
            </a:r>
            <a:r>
              <a:rPr lang="en-GB" sz="2800" dirty="0" err="1"/>
              <a:t>prinsip-prinsipnya</a:t>
            </a:r>
            <a:r>
              <a:rPr lang="en-GB" sz="2800" dirty="0"/>
              <a:t> </a:t>
            </a:r>
            <a:r>
              <a:rPr lang="en-GB" sz="2800" dirty="0" err="1"/>
              <a:t>dalam</a:t>
            </a:r>
            <a:r>
              <a:rPr lang="en-GB" sz="2800" dirty="0"/>
              <a:t> </a:t>
            </a:r>
            <a:r>
              <a:rPr lang="en-GB" sz="2800" dirty="0" err="1"/>
              <a:t>merancang</a:t>
            </a:r>
            <a:r>
              <a:rPr lang="en-GB" sz="2800" dirty="0"/>
              <a:t> </a:t>
            </a:r>
            <a:r>
              <a:rPr lang="en-GB" sz="2800" dirty="0" err="1"/>
              <a:t>pembelajaran</a:t>
            </a:r>
            <a:r>
              <a:rPr lang="en-GB" sz="2800" dirty="0"/>
              <a:t>, </a:t>
            </a:r>
            <a:r>
              <a:rPr lang="en-GB" sz="2800" dirty="0" err="1"/>
              <a:t>sejatinya</a:t>
            </a:r>
            <a:r>
              <a:rPr lang="en-GB" sz="2800" dirty="0"/>
              <a:t> </a:t>
            </a:r>
            <a:r>
              <a:rPr lang="en-GB" sz="2800" dirty="0" err="1"/>
              <a:t>sudah</a:t>
            </a:r>
            <a:r>
              <a:rPr lang="en-GB" sz="2800" dirty="0"/>
              <a:t> </a:t>
            </a:r>
            <a:r>
              <a:rPr lang="en-GB" sz="2800" dirty="0" err="1"/>
              <a:t>terjadi</a:t>
            </a:r>
            <a:r>
              <a:rPr lang="en-GB" sz="2800" dirty="0"/>
              <a:t> proses </a:t>
            </a:r>
            <a:r>
              <a:rPr lang="en-GB" sz="2800" dirty="0" err="1"/>
              <a:t>pengembangan</a:t>
            </a:r>
            <a:r>
              <a:rPr lang="en-GB" sz="2800" dirty="0"/>
              <a:t> model </a:t>
            </a:r>
            <a:r>
              <a:rPr lang="en-GB" sz="2800" dirty="0" err="1"/>
              <a:t>pembelajaran</a:t>
            </a:r>
            <a:endParaRPr lang="en-GB" sz="2800" dirty="0"/>
          </a:p>
          <a:p>
            <a:endParaRPr lang="en-GB" sz="2800" dirty="0"/>
          </a:p>
          <a:p>
            <a:r>
              <a:rPr lang="en-GB" sz="2800" dirty="0"/>
              <a:t>Jika </a:t>
            </a:r>
            <a:r>
              <a:rPr lang="en-GB" sz="2800" dirty="0" err="1"/>
              <a:t>prinsip</a:t>
            </a:r>
            <a:r>
              <a:rPr lang="en-GB" sz="2800" dirty="0"/>
              <a:t> </a:t>
            </a:r>
            <a:r>
              <a:rPr lang="en-GB" sz="2800" dirty="0" err="1"/>
              <a:t>prinsip</a:t>
            </a:r>
            <a:r>
              <a:rPr lang="en-GB" sz="2800" dirty="0"/>
              <a:t> </a:t>
            </a:r>
            <a:r>
              <a:rPr lang="en-GB" sz="2800" dirty="0" err="1"/>
              <a:t>teori</a:t>
            </a:r>
            <a:r>
              <a:rPr lang="en-GB" sz="2800" dirty="0"/>
              <a:t> </a:t>
            </a:r>
            <a:r>
              <a:rPr lang="en-GB" sz="2800" dirty="0" err="1"/>
              <a:t>tsb</a:t>
            </a:r>
            <a:r>
              <a:rPr lang="en-GB" sz="2800" dirty="0"/>
              <a:t> </a:t>
            </a:r>
            <a:r>
              <a:rPr lang="en-GB" sz="2800" dirty="0" err="1"/>
              <a:t>diterapkan</a:t>
            </a:r>
            <a:r>
              <a:rPr lang="en-GB" sz="2800" dirty="0"/>
              <a:t> pada </a:t>
            </a:r>
            <a:r>
              <a:rPr lang="en-GB" sz="2800" dirty="0" err="1"/>
              <a:t>tingkat</a:t>
            </a:r>
            <a:r>
              <a:rPr lang="en-GB" sz="2800" dirty="0"/>
              <a:t> </a:t>
            </a:r>
            <a:r>
              <a:rPr lang="en-GB" sz="2800" dirty="0" err="1"/>
              <a:t>kelas</a:t>
            </a:r>
            <a:r>
              <a:rPr lang="en-GB" sz="2800" dirty="0"/>
              <a:t> oleh guru, </a:t>
            </a:r>
            <a:r>
              <a:rPr lang="en-GB" sz="2800" dirty="0" err="1"/>
              <a:t>maka</a:t>
            </a:r>
            <a:r>
              <a:rPr lang="en-GB" sz="2800" dirty="0"/>
              <a:t> model yang </a:t>
            </a:r>
            <a:r>
              <a:rPr lang="en-GB" sz="2800" dirty="0" err="1"/>
              <a:t>dikembangkan</a:t>
            </a:r>
            <a:r>
              <a:rPr lang="en-GB" sz="2800" dirty="0"/>
              <a:t> </a:t>
            </a:r>
            <a:r>
              <a:rPr lang="en-GB" sz="2800" dirty="0" err="1"/>
              <a:t>adalah</a:t>
            </a:r>
            <a:r>
              <a:rPr lang="en-GB" sz="2800" dirty="0"/>
              <a:t> model </a:t>
            </a:r>
            <a:r>
              <a:rPr lang="en-GB" sz="2800" dirty="0" err="1"/>
              <a:t>pembelajaran</a:t>
            </a:r>
            <a:r>
              <a:rPr lang="en-GB" sz="2800" dirty="0"/>
              <a:t> level </a:t>
            </a:r>
            <a:r>
              <a:rPr lang="en-GB" sz="2800" dirty="0" err="1"/>
              <a:t>mikro</a:t>
            </a:r>
            <a:endParaRPr lang="en-GB" sz="2800" dirty="0"/>
          </a:p>
        </p:txBody>
      </p:sp>
    </p:spTree>
    <p:extLst>
      <p:ext uri="{BB962C8B-B14F-4D97-AF65-F5344CB8AC3E}">
        <p14:creationId xmlns:p14="http://schemas.microsoft.com/office/powerpoint/2010/main" val="28808747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3596CD-D275-43CC-BA9D-FDC3E54B4BFC}"/>
              </a:ext>
            </a:extLst>
          </p:cNvPr>
          <p:cNvPicPr>
            <a:picLocks noChangeAspect="1"/>
          </p:cNvPicPr>
          <p:nvPr/>
        </p:nvPicPr>
        <p:blipFill>
          <a:blip r:embed="rId2"/>
          <a:stretch>
            <a:fillRect/>
          </a:stretch>
        </p:blipFill>
        <p:spPr>
          <a:xfrm>
            <a:off x="929691" y="3429000"/>
            <a:ext cx="4475322" cy="2692570"/>
          </a:xfrm>
          <a:prstGeom prst="rect">
            <a:avLst/>
          </a:prstGeom>
        </p:spPr>
      </p:pic>
      <p:pic>
        <p:nvPicPr>
          <p:cNvPr id="1028" name="Picture 4" descr="Connectivism Theory - larimart12techrepos2">
            <a:extLst>
              <a:ext uri="{FF2B5EF4-FFF2-40B4-BE49-F238E27FC236}">
                <a16:creationId xmlns:a16="http://schemas.microsoft.com/office/drawing/2014/main" id="{E41E899E-A315-42E0-ADCC-F97D1A07DA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6989" y="2935218"/>
            <a:ext cx="4867901" cy="352185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188B5E4-B7C6-45B6-97FF-35FD0C8B6EC8}"/>
              </a:ext>
            </a:extLst>
          </p:cNvPr>
          <p:cNvPicPr>
            <a:picLocks noChangeAspect="1"/>
          </p:cNvPicPr>
          <p:nvPr/>
        </p:nvPicPr>
        <p:blipFill>
          <a:blip r:embed="rId4"/>
          <a:stretch>
            <a:fillRect/>
          </a:stretch>
        </p:blipFill>
        <p:spPr>
          <a:xfrm>
            <a:off x="1083212" y="438875"/>
            <a:ext cx="2138289" cy="2138289"/>
          </a:xfrm>
          <a:prstGeom prst="rect">
            <a:avLst/>
          </a:prstGeom>
        </p:spPr>
      </p:pic>
      <p:sp>
        <p:nvSpPr>
          <p:cNvPr id="6" name="Title 1">
            <a:extLst>
              <a:ext uri="{FF2B5EF4-FFF2-40B4-BE49-F238E27FC236}">
                <a16:creationId xmlns:a16="http://schemas.microsoft.com/office/drawing/2014/main" id="{D86C29F0-A664-47B5-A32E-EFEB9DBAF427}"/>
              </a:ext>
            </a:extLst>
          </p:cNvPr>
          <p:cNvSpPr txBox="1">
            <a:spLocks/>
          </p:cNvSpPr>
          <p:nvPr/>
        </p:nvSpPr>
        <p:spPr>
          <a:xfrm>
            <a:off x="3525078" y="584647"/>
            <a:ext cx="7686261" cy="195976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6000" b="1" dirty="0" err="1"/>
              <a:t>Konektivisme</a:t>
            </a:r>
            <a:endParaRPr lang="en-GB" sz="6000" b="1" dirty="0"/>
          </a:p>
          <a:p>
            <a:r>
              <a:rPr lang="en-GB" sz="6000" b="1" dirty="0"/>
              <a:t>(Connectivism)</a:t>
            </a:r>
            <a:endParaRPr lang="en-ID" sz="6000" b="1" dirty="0"/>
          </a:p>
        </p:txBody>
      </p:sp>
    </p:spTree>
    <p:extLst>
      <p:ext uri="{BB962C8B-B14F-4D97-AF65-F5344CB8AC3E}">
        <p14:creationId xmlns:p14="http://schemas.microsoft.com/office/powerpoint/2010/main" val="3946243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ifferent Types of Learning Theories – Understanding the Basics | My Love for Learning | Connectivism | Scoop.it">
            <a:extLst>
              <a:ext uri="{FF2B5EF4-FFF2-40B4-BE49-F238E27FC236}">
                <a16:creationId xmlns:a16="http://schemas.microsoft.com/office/drawing/2014/main" id="{8386EEDC-1E9C-49EE-9CB5-DCFB181138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0452" y="236648"/>
            <a:ext cx="6740477" cy="6576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8596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65CE5-4BC2-4603-9860-421FF025A0E3}"/>
              </a:ext>
            </a:extLst>
          </p:cNvPr>
          <p:cNvSpPr>
            <a:spLocks noGrp="1"/>
          </p:cNvSpPr>
          <p:nvPr>
            <p:ph type="title"/>
          </p:nvPr>
        </p:nvSpPr>
        <p:spPr/>
        <p:txBody>
          <a:bodyPr/>
          <a:lstStyle/>
          <a:p>
            <a:r>
              <a:rPr lang="en-GB" dirty="0" err="1"/>
              <a:t>Perangkat</a:t>
            </a:r>
            <a:r>
              <a:rPr lang="en-GB" dirty="0"/>
              <a:t> </a:t>
            </a:r>
            <a:r>
              <a:rPr lang="en-GB" dirty="0" err="1"/>
              <a:t>Konektivisme</a:t>
            </a:r>
            <a:endParaRPr lang="en-ID" dirty="0"/>
          </a:p>
        </p:txBody>
      </p:sp>
      <p:pic>
        <p:nvPicPr>
          <p:cNvPr id="4" name="Content Placeholder 3">
            <a:extLst>
              <a:ext uri="{FF2B5EF4-FFF2-40B4-BE49-F238E27FC236}">
                <a16:creationId xmlns:a16="http://schemas.microsoft.com/office/drawing/2014/main" id="{86F0ECBB-68D1-4337-8D48-7B9A21D25803}"/>
              </a:ext>
            </a:extLst>
          </p:cNvPr>
          <p:cNvPicPr>
            <a:picLocks noGrp="1" noChangeAspect="1"/>
          </p:cNvPicPr>
          <p:nvPr>
            <p:ph idx="1"/>
          </p:nvPr>
        </p:nvPicPr>
        <p:blipFill>
          <a:blip r:embed="rId2"/>
          <a:stretch>
            <a:fillRect/>
          </a:stretch>
        </p:blipFill>
        <p:spPr>
          <a:xfrm>
            <a:off x="838200" y="1972799"/>
            <a:ext cx="4201111" cy="4163006"/>
          </a:xfrm>
          <a:prstGeom prst="rect">
            <a:avLst/>
          </a:prstGeom>
        </p:spPr>
      </p:pic>
      <p:pic>
        <p:nvPicPr>
          <p:cNvPr id="5" name="Picture 4">
            <a:extLst>
              <a:ext uri="{FF2B5EF4-FFF2-40B4-BE49-F238E27FC236}">
                <a16:creationId xmlns:a16="http://schemas.microsoft.com/office/drawing/2014/main" id="{9D3BD0A2-EF63-4DFE-9FE1-4493DCC97866}"/>
              </a:ext>
            </a:extLst>
          </p:cNvPr>
          <p:cNvPicPr>
            <a:picLocks noChangeAspect="1"/>
          </p:cNvPicPr>
          <p:nvPr/>
        </p:nvPicPr>
        <p:blipFill>
          <a:blip r:embed="rId3"/>
          <a:stretch>
            <a:fillRect/>
          </a:stretch>
        </p:blipFill>
        <p:spPr>
          <a:xfrm>
            <a:off x="5490061" y="1972798"/>
            <a:ext cx="6269751" cy="4624949"/>
          </a:xfrm>
          <a:prstGeom prst="rect">
            <a:avLst/>
          </a:prstGeom>
        </p:spPr>
      </p:pic>
    </p:spTree>
    <p:extLst>
      <p:ext uri="{BB962C8B-B14F-4D97-AF65-F5344CB8AC3E}">
        <p14:creationId xmlns:p14="http://schemas.microsoft.com/office/powerpoint/2010/main" val="957909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3C24A-34C3-43E8-8202-EFE5CEC980F2}"/>
              </a:ext>
            </a:extLst>
          </p:cNvPr>
          <p:cNvSpPr>
            <a:spLocks noGrp="1"/>
          </p:cNvSpPr>
          <p:nvPr>
            <p:ph type="title"/>
          </p:nvPr>
        </p:nvSpPr>
        <p:spPr/>
        <p:txBody>
          <a:bodyPr>
            <a:normAutofit/>
          </a:bodyPr>
          <a:lstStyle/>
          <a:p>
            <a:r>
              <a:rPr lang="en-GB" sz="5400" b="1" dirty="0" err="1"/>
              <a:t>Konektivisme</a:t>
            </a:r>
            <a:endParaRPr lang="en-ID" sz="5400" b="1" dirty="0"/>
          </a:p>
        </p:txBody>
      </p:sp>
      <p:pic>
        <p:nvPicPr>
          <p:cNvPr id="6" name="Content Placeholder 5">
            <a:extLst>
              <a:ext uri="{FF2B5EF4-FFF2-40B4-BE49-F238E27FC236}">
                <a16:creationId xmlns:a16="http://schemas.microsoft.com/office/drawing/2014/main" id="{605A72D9-672B-469B-8997-8F1C0E417E6F}"/>
              </a:ext>
            </a:extLst>
          </p:cNvPr>
          <p:cNvPicPr>
            <a:picLocks noGrp="1" noChangeAspect="1"/>
          </p:cNvPicPr>
          <p:nvPr>
            <p:ph sz="half" idx="1"/>
          </p:nvPr>
        </p:nvPicPr>
        <p:blipFill>
          <a:blip r:embed="rId2"/>
          <a:stretch>
            <a:fillRect/>
          </a:stretch>
        </p:blipFill>
        <p:spPr>
          <a:xfrm>
            <a:off x="1040964" y="1825625"/>
            <a:ext cx="4776071" cy="4351338"/>
          </a:xfrm>
          <a:prstGeom prst="rect">
            <a:avLst/>
          </a:prstGeom>
        </p:spPr>
      </p:pic>
      <p:pic>
        <p:nvPicPr>
          <p:cNvPr id="5" name="Content Placeholder 4">
            <a:extLst>
              <a:ext uri="{FF2B5EF4-FFF2-40B4-BE49-F238E27FC236}">
                <a16:creationId xmlns:a16="http://schemas.microsoft.com/office/drawing/2014/main" id="{C5843F39-9D1D-4AF0-9B7F-5E6151476C9D}"/>
              </a:ext>
            </a:extLst>
          </p:cNvPr>
          <p:cNvPicPr>
            <a:picLocks noGrp="1" noChangeAspect="1"/>
          </p:cNvPicPr>
          <p:nvPr>
            <p:ph sz="half" idx="2"/>
          </p:nvPr>
        </p:nvPicPr>
        <p:blipFill>
          <a:blip r:embed="rId3"/>
          <a:stretch>
            <a:fillRect/>
          </a:stretch>
        </p:blipFill>
        <p:spPr>
          <a:xfrm rot="669405">
            <a:off x="2439640" y="3588165"/>
            <a:ext cx="1894309" cy="1062174"/>
          </a:xfrm>
          <a:prstGeom prst="rect">
            <a:avLst/>
          </a:prstGeom>
        </p:spPr>
      </p:pic>
      <p:sp>
        <p:nvSpPr>
          <p:cNvPr id="7" name="Content Placeholder 2">
            <a:extLst>
              <a:ext uri="{FF2B5EF4-FFF2-40B4-BE49-F238E27FC236}">
                <a16:creationId xmlns:a16="http://schemas.microsoft.com/office/drawing/2014/main" id="{FDCBCC81-CE25-4A8E-9DE7-B42F4D9A0B5B}"/>
              </a:ext>
            </a:extLst>
          </p:cNvPr>
          <p:cNvSpPr txBox="1">
            <a:spLocks/>
          </p:cNvSpPr>
          <p:nvPr/>
        </p:nvSpPr>
        <p:spPr>
          <a:xfrm>
            <a:off x="6873243" y="1825625"/>
            <a:ext cx="2963980"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err="1"/>
              <a:t>Akses</a:t>
            </a:r>
            <a:r>
              <a:rPr lang="en-GB" b="1" dirty="0"/>
              <a:t> </a:t>
            </a:r>
            <a:r>
              <a:rPr lang="en-GB" b="1" dirty="0" err="1"/>
              <a:t>ke</a:t>
            </a:r>
            <a:r>
              <a:rPr lang="en-GB" b="1" dirty="0"/>
              <a:t> </a:t>
            </a:r>
            <a:r>
              <a:rPr lang="en-GB" b="1" dirty="0" err="1"/>
              <a:t>sumber</a:t>
            </a:r>
            <a:r>
              <a:rPr lang="en-GB" b="1" dirty="0"/>
              <a:t> </a:t>
            </a:r>
            <a:r>
              <a:rPr lang="en-GB" b="1" dirty="0" err="1"/>
              <a:t>belajar</a:t>
            </a:r>
            <a:endParaRPr lang="en-GB" b="1" dirty="0"/>
          </a:p>
          <a:p>
            <a:r>
              <a:rPr lang="en-GB" b="1" dirty="0"/>
              <a:t>Modal rasa </a:t>
            </a:r>
            <a:r>
              <a:rPr lang="en-GB" b="1" dirty="0" err="1"/>
              <a:t>ingin</a:t>
            </a:r>
            <a:r>
              <a:rPr lang="en-GB" b="1" dirty="0"/>
              <a:t> </a:t>
            </a:r>
            <a:r>
              <a:rPr lang="en-GB" b="1" dirty="0" err="1"/>
              <a:t>tahu</a:t>
            </a:r>
            <a:r>
              <a:rPr lang="en-GB" b="1" dirty="0"/>
              <a:t>: </a:t>
            </a:r>
            <a:r>
              <a:rPr lang="en-GB" b="1" dirty="0" err="1"/>
              <a:t>bertanya</a:t>
            </a:r>
            <a:endParaRPr lang="en-GB" b="1" dirty="0"/>
          </a:p>
          <a:p>
            <a:r>
              <a:rPr lang="en-GB" b="1" dirty="0" err="1"/>
              <a:t>Belajar</a:t>
            </a:r>
            <a:r>
              <a:rPr lang="en-GB" b="1" dirty="0"/>
              <a:t> dan </a:t>
            </a:r>
            <a:r>
              <a:rPr lang="en-GB" b="1" dirty="0" err="1"/>
              <a:t>berkreasi</a:t>
            </a:r>
            <a:r>
              <a:rPr lang="en-GB" b="1" dirty="0"/>
              <a:t> (</a:t>
            </a:r>
            <a:r>
              <a:rPr lang="en-GB" b="1" dirty="0" err="1"/>
              <a:t>menciptakan</a:t>
            </a:r>
            <a:r>
              <a:rPr lang="en-GB" b="1" dirty="0"/>
              <a:t> </a:t>
            </a:r>
            <a:r>
              <a:rPr lang="en-GB" b="1" dirty="0" err="1"/>
              <a:t>karya</a:t>
            </a:r>
            <a:r>
              <a:rPr lang="en-GB" b="1" dirty="0"/>
              <a:t>)</a:t>
            </a:r>
          </a:p>
          <a:p>
            <a:r>
              <a:rPr lang="en-GB" b="1" dirty="0" err="1"/>
              <a:t>Masuk</a:t>
            </a:r>
            <a:r>
              <a:rPr lang="en-GB" b="1" dirty="0"/>
              <a:t> Webroom: </a:t>
            </a:r>
            <a:r>
              <a:rPr lang="en-GB" b="1" dirty="0" err="1"/>
              <a:t>kolaborasi</a:t>
            </a:r>
            <a:endParaRPr lang="en-GB" b="1" dirty="0"/>
          </a:p>
        </p:txBody>
      </p:sp>
    </p:spTree>
    <p:extLst>
      <p:ext uri="{BB962C8B-B14F-4D97-AF65-F5344CB8AC3E}">
        <p14:creationId xmlns:p14="http://schemas.microsoft.com/office/powerpoint/2010/main" val="1913821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5CE2-B08C-4050-9896-69BA2568E0AA}"/>
              </a:ext>
            </a:extLst>
          </p:cNvPr>
          <p:cNvSpPr>
            <a:spLocks noGrp="1"/>
          </p:cNvSpPr>
          <p:nvPr>
            <p:ph type="title"/>
          </p:nvPr>
        </p:nvSpPr>
        <p:spPr>
          <a:xfrm>
            <a:off x="514636" y="365125"/>
            <a:ext cx="8080717" cy="1325563"/>
          </a:xfrm>
        </p:spPr>
        <p:txBody>
          <a:bodyPr>
            <a:normAutofit fontScale="90000"/>
          </a:bodyPr>
          <a:lstStyle/>
          <a:p>
            <a:r>
              <a:rPr lang="en-GB" sz="5400" b="1" dirty="0" err="1"/>
              <a:t>Prinsip-prinsip</a:t>
            </a:r>
            <a:r>
              <a:rPr lang="en-GB" sz="5400" b="1" dirty="0"/>
              <a:t> </a:t>
            </a:r>
            <a:r>
              <a:rPr lang="en-GB" sz="5400" b="1" dirty="0" err="1"/>
              <a:t>Konektivisme</a:t>
            </a:r>
            <a:endParaRPr lang="en-ID" sz="5400" b="1" dirty="0"/>
          </a:p>
        </p:txBody>
      </p:sp>
      <p:pic>
        <p:nvPicPr>
          <p:cNvPr id="5" name="Content Placeholder 4">
            <a:extLst>
              <a:ext uri="{FF2B5EF4-FFF2-40B4-BE49-F238E27FC236}">
                <a16:creationId xmlns:a16="http://schemas.microsoft.com/office/drawing/2014/main" id="{1BEE2FC2-6281-4BBF-BEE9-441B34D1722E}"/>
              </a:ext>
            </a:extLst>
          </p:cNvPr>
          <p:cNvPicPr>
            <a:picLocks noGrp="1" noChangeAspect="1"/>
          </p:cNvPicPr>
          <p:nvPr>
            <p:ph sz="half" idx="1"/>
          </p:nvPr>
        </p:nvPicPr>
        <p:blipFill>
          <a:blip r:embed="rId2"/>
          <a:stretch>
            <a:fillRect/>
          </a:stretch>
        </p:blipFill>
        <p:spPr>
          <a:xfrm>
            <a:off x="8736040" y="283284"/>
            <a:ext cx="2995247" cy="1910946"/>
          </a:xfrm>
          <a:prstGeom prst="rect">
            <a:avLst/>
          </a:prstGeom>
        </p:spPr>
      </p:pic>
      <p:pic>
        <p:nvPicPr>
          <p:cNvPr id="6" name="Content Placeholder 5">
            <a:extLst>
              <a:ext uri="{FF2B5EF4-FFF2-40B4-BE49-F238E27FC236}">
                <a16:creationId xmlns:a16="http://schemas.microsoft.com/office/drawing/2014/main" id="{9B006D53-8E0D-465F-8FFB-CDD2A8ADDE6A}"/>
              </a:ext>
            </a:extLst>
          </p:cNvPr>
          <p:cNvPicPr>
            <a:picLocks noGrp="1" noChangeAspect="1"/>
          </p:cNvPicPr>
          <p:nvPr>
            <p:ph sz="half" idx="2"/>
          </p:nvPr>
        </p:nvPicPr>
        <p:blipFill>
          <a:blip r:embed="rId3"/>
          <a:stretch>
            <a:fillRect/>
          </a:stretch>
        </p:blipFill>
        <p:spPr>
          <a:xfrm>
            <a:off x="7584369" y="2489982"/>
            <a:ext cx="4472815" cy="4253546"/>
          </a:xfrm>
          <a:prstGeom prst="rect">
            <a:avLst/>
          </a:prstGeom>
        </p:spPr>
      </p:pic>
      <p:pic>
        <p:nvPicPr>
          <p:cNvPr id="7" name="Picture 6">
            <a:extLst>
              <a:ext uri="{FF2B5EF4-FFF2-40B4-BE49-F238E27FC236}">
                <a16:creationId xmlns:a16="http://schemas.microsoft.com/office/drawing/2014/main" id="{6053F9E8-176B-4062-8B3E-DB4F1DAB0289}"/>
              </a:ext>
            </a:extLst>
          </p:cNvPr>
          <p:cNvPicPr>
            <a:picLocks noChangeAspect="1"/>
          </p:cNvPicPr>
          <p:nvPr/>
        </p:nvPicPr>
        <p:blipFill>
          <a:blip r:embed="rId4"/>
          <a:stretch>
            <a:fillRect/>
          </a:stretch>
        </p:blipFill>
        <p:spPr>
          <a:xfrm>
            <a:off x="257898" y="1856931"/>
            <a:ext cx="7202658" cy="4731849"/>
          </a:xfrm>
          <a:prstGeom prst="rect">
            <a:avLst/>
          </a:prstGeom>
        </p:spPr>
      </p:pic>
    </p:spTree>
    <p:extLst>
      <p:ext uri="{BB962C8B-B14F-4D97-AF65-F5344CB8AC3E}">
        <p14:creationId xmlns:p14="http://schemas.microsoft.com/office/powerpoint/2010/main" val="177855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5A606-B840-4A2D-AF5D-D1009EC7ABEA}"/>
              </a:ext>
            </a:extLst>
          </p:cNvPr>
          <p:cNvSpPr>
            <a:spLocks noGrp="1"/>
          </p:cNvSpPr>
          <p:nvPr>
            <p:ph type="title"/>
          </p:nvPr>
        </p:nvSpPr>
        <p:spPr/>
        <p:txBody>
          <a:bodyPr/>
          <a:lstStyle/>
          <a:p>
            <a:r>
              <a:rPr lang="en-GB" b="1" dirty="0"/>
              <a:t>PTP, </a:t>
            </a:r>
            <a:r>
              <a:rPr lang="en-GB" b="1" dirty="0" err="1"/>
              <a:t>Memenuhi</a:t>
            </a:r>
            <a:r>
              <a:rPr lang="en-GB" b="1" dirty="0"/>
              <a:t> </a:t>
            </a:r>
            <a:r>
              <a:rPr lang="en-GB" b="1" dirty="0" err="1"/>
              <a:t>Syarat</a:t>
            </a:r>
            <a:r>
              <a:rPr lang="en-GB" b="1" dirty="0"/>
              <a:t> </a:t>
            </a:r>
            <a:r>
              <a:rPr lang="en-GB" b="1" dirty="0" err="1"/>
              <a:t>Profesi</a:t>
            </a:r>
            <a:r>
              <a:rPr lang="en-GB" b="1" dirty="0"/>
              <a:t>?</a:t>
            </a:r>
            <a:endParaRPr lang="en-ID" b="1" dirty="0"/>
          </a:p>
        </p:txBody>
      </p:sp>
      <p:sp>
        <p:nvSpPr>
          <p:cNvPr id="3" name="Content Placeholder 2">
            <a:extLst>
              <a:ext uri="{FF2B5EF4-FFF2-40B4-BE49-F238E27FC236}">
                <a16:creationId xmlns:a16="http://schemas.microsoft.com/office/drawing/2014/main" id="{CE01ACCD-30A2-4A19-BC5E-4F3A30A10E18}"/>
              </a:ext>
            </a:extLst>
          </p:cNvPr>
          <p:cNvSpPr>
            <a:spLocks noGrp="1"/>
          </p:cNvSpPr>
          <p:nvPr>
            <p:ph idx="1"/>
          </p:nvPr>
        </p:nvSpPr>
        <p:spPr>
          <a:xfrm>
            <a:off x="1115568" y="2269680"/>
            <a:ext cx="5156645" cy="3694176"/>
          </a:xfrm>
        </p:spPr>
        <p:txBody>
          <a:bodyPr>
            <a:normAutofit/>
          </a:bodyPr>
          <a:lstStyle/>
          <a:p>
            <a:r>
              <a:rPr lang="en-GB" dirty="0"/>
              <a:t>Ada </a:t>
            </a:r>
            <a:r>
              <a:rPr lang="en-GB" dirty="0" err="1"/>
              <a:t>Bidang</a:t>
            </a:r>
            <a:r>
              <a:rPr lang="en-GB" dirty="0"/>
              <a:t> Garapan (</a:t>
            </a:r>
            <a:r>
              <a:rPr lang="en-GB" sz="2000" dirty="0" err="1"/>
              <a:t>Menjadi</a:t>
            </a:r>
            <a:r>
              <a:rPr lang="en-GB" sz="2000" dirty="0"/>
              <a:t> </a:t>
            </a:r>
            <a:r>
              <a:rPr lang="en-GB" sz="2000" dirty="0" err="1"/>
              <a:t>pekerjaan</a:t>
            </a:r>
            <a:r>
              <a:rPr lang="en-GB" sz="2000" dirty="0"/>
              <a:t> yang </a:t>
            </a:r>
            <a:r>
              <a:rPr lang="en-GB" sz="2000" dirty="0" err="1"/>
              <a:t>ditekuni</a:t>
            </a:r>
            <a:r>
              <a:rPr lang="en-GB" sz="2000" dirty="0"/>
              <a:t> orang</a:t>
            </a:r>
            <a:r>
              <a:rPr lang="en-GB" dirty="0"/>
              <a:t>)</a:t>
            </a:r>
          </a:p>
          <a:p>
            <a:r>
              <a:rPr lang="en-GB" dirty="0"/>
              <a:t>Ada </a:t>
            </a:r>
            <a:r>
              <a:rPr lang="en-GB" dirty="0" err="1"/>
              <a:t>sekolahnya</a:t>
            </a:r>
            <a:endParaRPr lang="en-GB" dirty="0"/>
          </a:p>
          <a:p>
            <a:r>
              <a:rPr lang="en-GB" dirty="0"/>
              <a:t>Ada </a:t>
            </a:r>
            <a:r>
              <a:rPr lang="en-GB" dirty="0" err="1"/>
              <a:t>organisasi</a:t>
            </a:r>
            <a:r>
              <a:rPr lang="en-GB" dirty="0"/>
              <a:t> </a:t>
            </a:r>
            <a:r>
              <a:rPr lang="en-GB" dirty="0" err="1"/>
              <a:t>profesi</a:t>
            </a:r>
            <a:endParaRPr lang="en-GB" dirty="0"/>
          </a:p>
          <a:p>
            <a:r>
              <a:rPr lang="en-GB" dirty="0"/>
              <a:t>Ada </a:t>
            </a:r>
            <a:r>
              <a:rPr lang="en-GB" dirty="0" err="1"/>
              <a:t>kode</a:t>
            </a:r>
            <a:r>
              <a:rPr lang="en-GB" dirty="0"/>
              <a:t> </a:t>
            </a:r>
            <a:r>
              <a:rPr lang="en-GB" dirty="0" err="1"/>
              <a:t>etik</a:t>
            </a:r>
            <a:endParaRPr lang="en-GB" dirty="0"/>
          </a:p>
          <a:p>
            <a:r>
              <a:rPr lang="en-GB" dirty="0"/>
              <a:t>Ada </a:t>
            </a:r>
            <a:r>
              <a:rPr lang="en-GB" dirty="0" err="1"/>
              <a:t>pengakuan</a:t>
            </a:r>
            <a:r>
              <a:rPr lang="en-GB" dirty="0"/>
              <a:t> </a:t>
            </a:r>
            <a:r>
              <a:rPr lang="en-GB" dirty="0" err="1"/>
              <a:t>resmi</a:t>
            </a:r>
            <a:r>
              <a:rPr lang="en-GB" dirty="0"/>
              <a:t> </a:t>
            </a:r>
            <a:r>
              <a:rPr lang="en-GB" dirty="0" err="1"/>
              <a:t>pemerintah</a:t>
            </a:r>
            <a:endParaRPr lang="en-ID" dirty="0"/>
          </a:p>
        </p:txBody>
      </p:sp>
      <p:pic>
        <p:nvPicPr>
          <p:cNvPr id="4" name="Picture 3">
            <a:extLst>
              <a:ext uri="{FF2B5EF4-FFF2-40B4-BE49-F238E27FC236}">
                <a16:creationId xmlns:a16="http://schemas.microsoft.com/office/drawing/2014/main" id="{8522DBAB-EC3F-4697-B450-77E702F3BE66}"/>
              </a:ext>
            </a:extLst>
          </p:cNvPr>
          <p:cNvPicPr>
            <a:picLocks noChangeAspect="1"/>
          </p:cNvPicPr>
          <p:nvPr/>
        </p:nvPicPr>
        <p:blipFill>
          <a:blip r:embed="rId2"/>
          <a:stretch>
            <a:fillRect/>
          </a:stretch>
        </p:blipFill>
        <p:spPr>
          <a:xfrm>
            <a:off x="9334101" y="338216"/>
            <a:ext cx="2857899" cy="1600423"/>
          </a:xfrm>
          <a:prstGeom prst="rect">
            <a:avLst/>
          </a:prstGeom>
        </p:spPr>
      </p:pic>
      <p:sp>
        <p:nvSpPr>
          <p:cNvPr id="5" name="Rectangle 4">
            <a:extLst>
              <a:ext uri="{FF2B5EF4-FFF2-40B4-BE49-F238E27FC236}">
                <a16:creationId xmlns:a16="http://schemas.microsoft.com/office/drawing/2014/main" id="{E706310F-A902-495F-8A11-22491202C998}"/>
              </a:ext>
            </a:extLst>
          </p:cNvPr>
          <p:cNvSpPr/>
          <p:nvPr/>
        </p:nvSpPr>
        <p:spPr>
          <a:xfrm>
            <a:off x="7453523" y="2270537"/>
            <a:ext cx="4380089" cy="3693319"/>
          </a:xfrm>
          <a:prstGeom prst="rect">
            <a:avLst/>
          </a:prstGeom>
        </p:spPr>
        <p:txBody>
          <a:bodyPr wrap="square">
            <a:spAutoFit/>
          </a:bodyPr>
          <a:lstStyle/>
          <a:p>
            <a:r>
              <a:rPr lang="en-ID" b="0" i="0" dirty="0">
                <a:solidFill>
                  <a:srgbClr val="3A3A3A"/>
                </a:solidFill>
                <a:effectLst/>
                <a:latin typeface="Open Sans"/>
              </a:rPr>
              <a:t>Adapun </a:t>
            </a:r>
            <a:r>
              <a:rPr lang="en-ID" b="0" i="0" dirty="0" err="1">
                <a:solidFill>
                  <a:srgbClr val="3A3A3A"/>
                </a:solidFill>
                <a:effectLst/>
                <a:latin typeface="Open Sans"/>
              </a:rPr>
              <a:t>syarat</a:t>
            </a:r>
            <a:r>
              <a:rPr lang="en-ID" b="0" i="0" dirty="0">
                <a:solidFill>
                  <a:srgbClr val="3A3A3A"/>
                </a:solidFill>
                <a:effectLst/>
                <a:latin typeface="Open Sans"/>
              </a:rPr>
              <a:t> </a:t>
            </a:r>
            <a:r>
              <a:rPr lang="en-ID" b="0" i="0" dirty="0" err="1">
                <a:solidFill>
                  <a:srgbClr val="3A3A3A"/>
                </a:solidFill>
                <a:effectLst/>
                <a:latin typeface="Open Sans"/>
              </a:rPr>
              <a:t>dari</a:t>
            </a:r>
            <a:r>
              <a:rPr lang="en-ID" b="0" i="0" dirty="0">
                <a:solidFill>
                  <a:srgbClr val="3A3A3A"/>
                </a:solidFill>
                <a:effectLst/>
                <a:latin typeface="Open Sans"/>
              </a:rPr>
              <a:t> </a:t>
            </a:r>
            <a:r>
              <a:rPr lang="en-ID" b="0" i="0" dirty="0" err="1">
                <a:solidFill>
                  <a:srgbClr val="3A3A3A"/>
                </a:solidFill>
                <a:effectLst/>
                <a:latin typeface="Open Sans"/>
              </a:rPr>
              <a:t>profesi</a:t>
            </a:r>
            <a:r>
              <a:rPr lang="en-ID" b="0" i="0" dirty="0">
                <a:solidFill>
                  <a:srgbClr val="3A3A3A"/>
                </a:solidFill>
                <a:effectLst/>
                <a:latin typeface="Open Sans"/>
              </a:rPr>
              <a:t> </a:t>
            </a:r>
            <a:r>
              <a:rPr lang="en-ID" b="0" i="0" dirty="0" err="1">
                <a:solidFill>
                  <a:srgbClr val="3A3A3A"/>
                </a:solidFill>
                <a:effectLst/>
                <a:latin typeface="Open Sans"/>
              </a:rPr>
              <a:t>sebagai</a:t>
            </a:r>
            <a:r>
              <a:rPr lang="en-ID" b="0" i="0" dirty="0">
                <a:solidFill>
                  <a:srgbClr val="3A3A3A"/>
                </a:solidFill>
                <a:effectLst/>
                <a:latin typeface="Open Sans"/>
              </a:rPr>
              <a:t> </a:t>
            </a:r>
            <a:r>
              <a:rPr lang="en-ID" b="0" i="0" dirty="0" err="1">
                <a:solidFill>
                  <a:srgbClr val="3A3A3A"/>
                </a:solidFill>
                <a:effectLst/>
                <a:latin typeface="Open Sans"/>
              </a:rPr>
              <a:t>berikut</a:t>
            </a:r>
            <a:r>
              <a:rPr lang="en-ID" b="0" i="0" dirty="0">
                <a:solidFill>
                  <a:srgbClr val="3A3A3A"/>
                </a:solidFill>
                <a:effectLst/>
                <a:latin typeface="Open Sans"/>
              </a:rPr>
              <a:t> :</a:t>
            </a:r>
          </a:p>
          <a:p>
            <a:pPr marL="342900" indent="-342900">
              <a:buFont typeface="+mj-lt"/>
              <a:buAutoNum type="arabicPeriod"/>
            </a:pPr>
            <a:r>
              <a:rPr lang="en-ID" b="0" i="0" dirty="0" err="1">
                <a:solidFill>
                  <a:srgbClr val="3A3A3A"/>
                </a:solidFill>
                <a:effectLst/>
                <a:latin typeface="Open Sans"/>
              </a:rPr>
              <a:t>Mempelajari</a:t>
            </a:r>
            <a:r>
              <a:rPr lang="en-ID" b="0" i="0" dirty="0">
                <a:solidFill>
                  <a:srgbClr val="3A3A3A"/>
                </a:solidFill>
                <a:effectLst/>
                <a:latin typeface="Open Sans"/>
              </a:rPr>
              <a:t> </a:t>
            </a:r>
            <a:r>
              <a:rPr lang="en-ID" b="0" i="0" dirty="0" err="1">
                <a:solidFill>
                  <a:srgbClr val="3A3A3A"/>
                </a:solidFill>
                <a:effectLst/>
                <a:latin typeface="Open Sans"/>
              </a:rPr>
              <a:t>suatu</a:t>
            </a:r>
            <a:r>
              <a:rPr lang="en-ID" b="0" i="0" dirty="0">
                <a:solidFill>
                  <a:srgbClr val="3A3A3A"/>
                </a:solidFill>
                <a:effectLst/>
                <a:latin typeface="Open Sans"/>
              </a:rPr>
              <a:t> </a:t>
            </a:r>
            <a:r>
              <a:rPr lang="en-ID" b="0" i="0" dirty="0" err="1">
                <a:solidFill>
                  <a:srgbClr val="3A3A3A"/>
                </a:solidFill>
                <a:effectLst/>
                <a:latin typeface="Open Sans"/>
              </a:rPr>
              <a:t>bidang</a:t>
            </a:r>
            <a:r>
              <a:rPr lang="en-ID" b="0" i="0" dirty="0">
                <a:solidFill>
                  <a:srgbClr val="3A3A3A"/>
                </a:solidFill>
                <a:effectLst/>
                <a:latin typeface="Open Sans"/>
              </a:rPr>
              <a:t> </a:t>
            </a:r>
            <a:r>
              <a:rPr lang="en-ID" b="0" i="0" dirty="0" err="1">
                <a:solidFill>
                  <a:srgbClr val="3A3A3A"/>
                </a:solidFill>
                <a:effectLst/>
                <a:latin typeface="Open Sans"/>
              </a:rPr>
              <a:t>khusus</a:t>
            </a:r>
            <a:r>
              <a:rPr lang="en-ID" b="0" i="0" dirty="0">
                <a:solidFill>
                  <a:srgbClr val="3A3A3A"/>
                </a:solidFill>
                <a:effectLst/>
                <a:latin typeface="Open Sans"/>
              </a:rPr>
              <a:t>.</a:t>
            </a:r>
          </a:p>
          <a:p>
            <a:pPr marL="342900" indent="-342900">
              <a:buFont typeface="+mj-lt"/>
              <a:buAutoNum type="arabicPeriod"/>
            </a:pPr>
            <a:r>
              <a:rPr lang="en-ID" b="0" i="0" dirty="0" err="1">
                <a:solidFill>
                  <a:srgbClr val="3A3A3A"/>
                </a:solidFill>
                <a:effectLst/>
                <a:latin typeface="Open Sans"/>
              </a:rPr>
              <a:t>Melibatkan</a:t>
            </a:r>
            <a:r>
              <a:rPr lang="en-ID" b="0" i="0" dirty="0">
                <a:solidFill>
                  <a:srgbClr val="3A3A3A"/>
                </a:solidFill>
                <a:effectLst/>
                <a:latin typeface="Open Sans"/>
              </a:rPr>
              <a:t> </a:t>
            </a:r>
            <a:r>
              <a:rPr lang="en-ID" b="0" i="0" dirty="0" err="1">
                <a:solidFill>
                  <a:srgbClr val="3A3A3A"/>
                </a:solidFill>
                <a:effectLst/>
                <a:latin typeface="Open Sans"/>
              </a:rPr>
              <a:t>kegiatan</a:t>
            </a:r>
            <a:r>
              <a:rPr lang="en-ID" b="0" i="0" dirty="0">
                <a:solidFill>
                  <a:srgbClr val="3A3A3A"/>
                </a:solidFill>
                <a:effectLst/>
                <a:latin typeface="Open Sans"/>
              </a:rPr>
              <a:t> </a:t>
            </a:r>
            <a:r>
              <a:rPr lang="en-ID" b="0" i="0" dirty="0" err="1">
                <a:solidFill>
                  <a:srgbClr val="3A3A3A"/>
                </a:solidFill>
                <a:effectLst/>
                <a:latin typeface="Open Sans"/>
              </a:rPr>
              <a:t>intelektual</a:t>
            </a:r>
            <a:r>
              <a:rPr lang="en-ID" b="0" i="0" dirty="0">
                <a:solidFill>
                  <a:srgbClr val="3A3A3A"/>
                </a:solidFill>
                <a:effectLst/>
                <a:latin typeface="Open Sans"/>
              </a:rPr>
              <a:t>.</a:t>
            </a:r>
          </a:p>
          <a:p>
            <a:pPr marL="342900" indent="-342900">
              <a:buFont typeface="+mj-lt"/>
              <a:buAutoNum type="arabicPeriod"/>
            </a:pPr>
            <a:r>
              <a:rPr lang="en-ID" b="0" i="0" dirty="0" err="1">
                <a:solidFill>
                  <a:srgbClr val="3A3A3A"/>
                </a:solidFill>
                <a:effectLst/>
                <a:latin typeface="Open Sans"/>
              </a:rPr>
              <a:t>Membutuhkan</a:t>
            </a:r>
            <a:r>
              <a:rPr lang="en-ID" b="0" i="0" dirty="0">
                <a:solidFill>
                  <a:srgbClr val="3A3A3A"/>
                </a:solidFill>
                <a:effectLst/>
                <a:latin typeface="Open Sans"/>
              </a:rPr>
              <a:t> </a:t>
            </a:r>
            <a:r>
              <a:rPr lang="en-ID" b="0" i="0" dirty="0" err="1">
                <a:solidFill>
                  <a:srgbClr val="3A3A3A"/>
                </a:solidFill>
                <a:effectLst/>
                <a:latin typeface="Open Sans"/>
              </a:rPr>
              <a:t>persiapan</a:t>
            </a:r>
            <a:r>
              <a:rPr lang="en-ID" b="0" i="0" dirty="0">
                <a:solidFill>
                  <a:srgbClr val="3A3A3A"/>
                </a:solidFill>
                <a:effectLst/>
                <a:latin typeface="Open Sans"/>
              </a:rPr>
              <a:t> </a:t>
            </a:r>
            <a:r>
              <a:rPr lang="en-ID" b="0" i="0" dirty="0" err="1">
                <a:solidFill>
                  <a:srgbClr val="3A3A3A"/>
                </a:solidFill>
                <a:effectLst/>
                <a:latin typeface="Open Sans"/>
              </a:rPr>
              <a:t>profesional</a:t>
            </a:r>
            <a:r>
              <a:rPr lang="en-ID" b="0" i="0" dirty="0">
                <a:solidFill>
                  <a:srgbClr val="3A3A3A"/>
                </a:solidFill>
                <a:effectLst/>
                <a:latin typeface="Open Sans"/>
              </a:rPr>
              <a:t>, </a:t>
            </a:r>
            <a:r>
              <a:rPr lang="en-ID" b="0" i="0" dirty="0" err="1">
                <a:solidFill>
                  <a:srgbClr val="3A3A3A"/>
                </a:solidFill>
                <a:effectLst/>
                <a:latin typeface="Open Sans"/>
              </a:rPr>
              <a:t>bukan</a:t>
            </a:r>
            <a:r>
              <a:rPr lang="en-ID" b="0" i="0" dirty="0">
                <a:solidFill>
                  <a:srgbClr val="3A3A3A"/>
                </a:solidFill>
                <a:effectLst/>
                <a:latin typeface="Open Sans"/>
              </a:rPr>
              <a:t> </a:t>
            </a:r>
            <a:r>
              <a:rPr lang="en-ID" b="0" i="0" dirty="0" err="1">
                <a:solidFill>
                  <a:srgbClr val="3A3A3A"/>
                </a:solidFill>
                <a:effectLst/>
                <a:latin typeface="Open Sans"/>
              </a:rPr>
              <a:t>hanya</a:t>
            </a:r>
            <a:r>
              <a:rPr lang="en-ID" b="0" i="0" dirty="0">
                <a:solidFill>
                  <a:srgbClr val="3A3A3A"/>
                </a:solidFill>
                <a:effectLst/>
                <a:latin typeface="Open Sans"/>
              </a:rPr>
              <a:t> </a:t>
            </a:r>
            <a:r>
              <a:rPr lang="en-ID" b="0" i="0" dirty="0" err="1">
                <a:solidFill>
                  <a:srgbClr val="3A3A3A"/>
                </a:solidFill>
                <a:effectLst/>
                <a:latin typeface="Open Sans"/>
              </a:rPr>
              <a:t>sekedar</a:t>
            </a:r>
            <a:r>
              <a:rPr lang="en-ID" b="0" i="0" dirty="0">
                <a:solidFill>
                  <a:srgbClr val="3A3A3A"/>
                </a:solidFill>
                <a:effectLst/>
                <a:latin typeface="Open Sans"/>
              </a:rPr>
              <a:t> </a:t>
            </a:r>
            <a:r>
              <a:rPr lang="en-ID" b="0" i="0" dirty="0" err="1">
                <a:solidFill>
                  <a:srgbClr val="3A3A3A"/>
                </a:solidFill>
                <a:effectLst/>
                <a:latin typeface="Open Sans"/>
              </a:rPr>
              <a:t>latihan</a:t>
            </a:r>
            <a:r>
              <a:rPr lang="en-ID" b="0" i="0" dirty="0">
                <a:solidFill>
                  <a:srgbClr val="3A3A3A"/>
                </a:solidFill>
                <a:effectLst/>
                <a:latin typeface="Open Sans"/>
              </a:rPr>
              <a:t>.</a:t>
            </a:r>
          </a:p>
          <a:p>
            <a:pPr marL="342900" indent="-342900">
              <a:buFont typeface="+mj-lt"/>
              <a:buAutoNum type="arabicPeriod"/>
            </a:pPr>
            <a:r>
              <a:rPr lang="en-ID" b="0" i="0" dirty="0" err="1">
                <a:solidFill>
                  <a:srgbClr val="3A3A3A"/>
                </a:solidFill>
                <a:effectLst/>
                <a:latin typeface="Open Sans"/>
              </a:rPr>
              <a:t>Membutuhkan</a:t>
            </a:r>
            <a:r>
              <a:rPr lang="en-ID" b="0" i="0" dirty="0">
                <a:solidFill>
                  <a:srgbClr val="3A3A3A"/>
                </a:solidFill>
                <a:effectLst/>
                <a:latin typeface="Open Sans"/>
              </a:rPr>
              <a:t> </a:t>
            </a:r>
            <a:r>
              <a:rPr lang="en-ID" b="0" i="0" dirty="0" err="1">
                <a:solidFill>
                  <a:srgbClr val="3A3A3A"/>
                </a:solidFill>
                <a:effectLst/>
                <a:latin typeface="Open Sans"/>
              </a:rPr>
              <a:t>latihan</a:t>
            </a:r>
            <a:r>
              <a:rPr lang="en-ID" b="0" i="0" dirty="0">
                <a:solidFill>
                  <a:srgbClr val="3A3A3A"/>
                </a:solidFill>
                <a:effectLst/>
                <a:latin typeface="Open Sans"/>
              </a:rPr>
              <a:t> </a:t>
            </a:r>
            <a:r>
              <a:rPr lang="en-ID" b="0" i="0" dirty="0" err="1">
                <a:solidFill>
                  <a:srgbClr val="3A3A3A"/>
                </a:solidFill>
                <a:effectLst/>
                <a:latin typeface="Open Sans"/>
              </a:rPr>
              <a:t>secara</a:t>
            </a:r>
            <a:r>
              <a:rPr lang="en-ID" b="0" i="0" dirty="0">
                <a:solidFill>
                  <a:srgbClr val="3A3A3A"/>
                </a:solidFill>
                <a:effectLst/>
                <a:latin typeface="Open Sans"/>
              </a:rPr>
              <a:t> </a:t>
            </a:r>
            <a:r>
              <a:rPr lang="en-ID" b="0" i="0" dirty="0" err="1">
                <a:solidFill>
                  <a:srgbClr val="3A3A3A"/>
                </a:solidFill>
                <a:effectLst/>
                <a:latin typeface="Open Sans"/>
              </a:rPr>
              <a:t>berkesinambungan</a:t>
            </a:r>
            <a:r>
              <a:rPr lang="en-ID" b="0" i="0" dirty="0">
                <a:solidFill>
                  <a:srgbClr val="3A3A3A"/>
                </a:solidFill>
                <a:effectLst/>
                <a:latin typeface="Open Sans"/>
              </a:rPr>
              <a:t>.</a:t>
            </a:r>
          </a:p>
          <a:p>
            <a:pPr marL="342900" indent="-342900">
              <a:buFont typeface="+mj-lt"/>
              <a:buAutoNum type="arabicPeriod"/>
            </a:pPr>
            <a:r>
              <a:rPr lang="en-ID" b="0" i="0" dirty="0" err="1">
                <a:solidFill>
                  <a:srgbClr val="3A3A3A"/>
                </a:solidFill>
                <a:effectLst/>
                <a:latin typeface="Open Sans"/>
              </a:rPr>
              <a:t>Mementingkan</a:t>
            </a:r>
            <a:r>
              <a:rPr lang="en-ID" b="0" i="0" dirty="0">
                <a:solidFill>
                  <a:srgbClr val="3A3A3A"/>
                </a:solidFill>
                <a:effectLst/>
                <a:latin typeface="Open Sans"/>
              </a:rPr>
              <a:t> </a:t>
            </a:r>
            <a:r>
              <a:rPr lang="en-ID" b="0" i="0" dirty="0" err="1">
                <a:solidFill>
                  <a:srgbClr val="3A3A3A"/>
                </a:solidFill>
                <a:effectLst/>
                <a:latin typeface="Open Sans"/>
              </a:rPr>
              <a:t>pelayanan</a:t>
            </a:r>
            <a:r>
              <a:rPr lang="en-ID" b="0" i="0" dirty="0">
                <a:solidFill>
                  <a:srgbClr val="3A3A3A"/>
                </a:solidFill>
                <a:effectLst/>
                <a:latin typeface="Open Sans"/>
              </a:rPr>
              <a:t> </a:t>
            </a:r>
            <a:r>
              <a:rPr lang="en-ID" b="0" i="0" dirty="0" err="1">
                <a:solidFill>
                  <a:srgbClr val="3A3A3A"/>
                </a:solidFill>
                <a:effectLst/>
                <a:latin typeface="Open Sans"/>
              </a:rPr>
              <a:t>masyarakat</a:t>
            </a:r>
            <a:r>
              <a:rPr lang="en-ID" b="0" i="0" dirty="0">
                <a:solidFill>
                  <a:srgbClr val="3A3A3A"/>
                </a:solidFill>
                <a:effectLst/>
                <a:latin typeface="Open Sans"/>
              </a:rPr>
              <a:t> </a:t>
            </a:r>
            <a:r>
              <a:rPr lang="en-ID" b="0" i="0" dirty="0" err="1">
                <a:solidFill>
                  <a:srgbClr val="3A3A3A"/>
                </a:solidFill>
                <a:effectLst/>
                <a:latin typeface="Open Sans"/>
              </a:rPr>
              <a:t>dibandingkan</a:t>
            </a:r>
            <a:r>
              <a:rPr lang="en-ID" b="0" i="0" dirty="0">
                <a:solidFill>
                  <a:srgbClr val="3A3A3A"/>
                </a:solidFill>
                <a:effectLst/>
                <a:latin typeface="Open Sans"/>
              </a:rPr>
              <a:t> </a:t>
            </a:r>
            <a:r>
              <a:rPr lang="en-ID" b="0" i="0" dirty="0" err="1">
                <a:solidFill>
                  <a:srgbClr val="3A3A3A"/>
                </a:solidFill>
                <a:effectLst/>
                <a:latin typeface="Open Sans"/>
              </a:rPr>
              <a:t>kepentingan</a:t>
            </a:r>
            <a:r>
              <a:rPr lang="en-ID" b="0" i="0" dirty="0">
                <a:solidFill>
                  <a:srgbClr val="3A3A3A"/>
                </a:solidFill>
                <a:effectLst/>
                <a:latin typeface="Open Sans"/>
              </a:rPr>
              <a:t> </a:t>
            </a:r>
            <a:r>
              <a:rPr lang="en-ID" b="0" i="0" dirty="0" err="1">
                <a:solidFill>
                  <a:srgbClr val="3A3A3A"/>
                </a:solidFill>
                <a:effectLst/>
                <a:latin typeface="Open Sans"/>
              </a:rPr>
              <a:t>pribadi</a:t>
            </a:r>
            <a:r>
              <a:rPr lang="en-ID" b="0" i="0" dirty="0">
                <a:solidFill>
                  <a:srgbClr val="3A3A3A"/>
                </a:solidFill>
                <a:effectLst/>
                <a:latin typeface="Open Sans"/>
              </a:rPr>
              <a:t>.</a:t>
            </a:r>
          </a:p>
          <a:p>
            <a:pPr marL="342900" indent="-342900">
              <a:buFont typeface="+mj-lt"/>
              <a:buAutoNum type="arabicPeriod"/>
            </a:pPr>
            <a:r>
              <a:rPr lang="en-ID" b="0" i="0" dirty="0" err="1">
                <a:solidFill>
                  <a:srgbClr val="3A3A3A"/>
                </a:solidFill>
                <a:effectLst/>
                <a:latin typeface="Open Sans"/>
              </a:rPr>
              <a:t>Memiliki</a:t>
            </a:r>
            <a:r>
              <a:rPr lang="en-ID" b="0" i="0" dirty="0">
                <a:solidFill>
                  <a:srgbClr val="3A3A3A"/>
                </a:solidFill>
                <a:effectLst/>
                <a:latin typeface="Open Sans"/>
              </a:rPr>
              <a:t> </a:t>
            </a:r>
            <a:r>
              <a:rPr lang="en-ID" b="0" i="0" dirty="0" err="1">
                <a:solidFill>
                  <a:srgbClr val="3A3A3A"/>
                </a:solidFill>
                <a:effectLst/>
                <a:latin typeface="Open Sans"/>
              </a:rPr>
              <a:t>organisasi</a:t>
            </a:r>
            <a:r>
              <a:rPr lang="en-ID" b="0" i="0" dirty="0">
                <a:solidFill>
                  <a:srgbClr val="3A3A3A"/>
                </a:solidFill>
                <a:effectLst/>
                <a:latin typeface="Open Sans"/>
              </a:rPr>
              <a:t> </a:t>
            </a:r>
            <a:r>
              <a:rPr lang="en-ID" b="0" i="0" dirty="0" err="1">
                <a:solidFill>
                  <a:srgbClr val="3A3A3A"/>
                </a:solidFill>
                <a:effectLst/>
                <a:latin typeface="Open Sans"/>
              </a:rPr>
              <a:t>sesuai</a:t>
            </a:r>
            <a:r>
              <a:rPr lang="en-ID" b="0" i="0" dirty="0">
                <a:solidFill>
                  <a:srgbClr val="3A3A3A"/>
                </a:solidFill>
                <a:effectLst/>
                <a:latin typeface="Open Sans"/>
              </a:rPr>
              <a:t> </a:t>
            </a:r>
            <a:r>
              <a:rPr lang="en-ID" b="0" i="0" dirty="0" err="1">
                <a:solidFill>
                  <a:srgbClr val="3A3A3A"/>
                </a:solidFill>
                <a:effectLst/>
                <a:latin typeface="Open Sans"/>
              </a:rPr>
              <a:t>bidang</a:t>
            </a:r>
            <a:r>
              <a:rPr lang="en-ID" b="0" i="0" dirty="0">
                <a:solidFill>
                  <a:srgbClr val="3A3A3A"/>
                </a:solidFill>
                <a:effectLst/>
                <a:latin typeface="Open Sans"/>
              </a:rPr>
              <a:t> </a:t>
            </a:r>
            <a:r>
              <a:rPr lang="en-ID" b="0" i="0" dirty="0" err="1">
                <a:solidFill>
                  <a:srgbClr val="3A3A3A"/>
                </a:solidFill>
                <a:effectLst/>
                <a:latin typeface="Open Sans"/>
              </a:rPr>
              <a:t>tersebut</a:t>
            </a:r>
            <a:r>
              <a:rPr lang="en-ID" b="0" i="0" dirty="0">
                <a:solidFill>
                  <a:srgbClr val="3A3A3A"/>
                </a:solidFill>
                <a:effectLst/>
                <a:latin typeface="Open Sans"/>
              </a:rPr>
              <a:t>.</a:t>
            </a:r>
          </a:p>
          <a:p>
            <a:pPr marL="342900" indent="-342900">
              <a:buFont typeface="+mj-lt"/>
              <a:buAutoNum type="arabicPeriod"/>
            </a:pPr>
            <a:r>
              <a:rPr lang="en-ID" b="0" i="0" dirty="0" err="1">
                <a:solidFill>
                  <a:srgbClr val="3A3A3A"/>
                </a:solidFill>
                <a:effectLst/>
                <a:latin typeface="Open Sans"/>
              </a:rPr>
              <a:t>Menjanjikan</a:t>
            </a:r>
            <a:r>
              <a:rPr lang="en-ID" b="0" i="0" dirty="0">
                <a:solidFill>
                  <a:srgbClr val="3A3A3A"/>
                </a:solidFill>
                <a:effectLst/>
                <a:latin typeface="Open Sans"/>
              </a:rPr>
              <a:t> </a:t>
            </a:r>
            <a:r>
              <a:rPr lang="en-ID" b="0" i="0" dirty="0" err="1">
                <a:solidFill>
                  <a:srgbClr val="3A3A3A"/>
                </a:solidFill>
                <a:effectLst/>
                <a:latin typeface="Open Sans"/>
              </a:rPr>
              <a:t>karir</a:t>
            </a:r>
            <a:r>
              <a:rPr lang="en-ID" b="0" i="0" dirty="0">
                <a:solidFill>
                  <a:srgbClr val="3A3A3A"/>
                </a:solidFill>
                <a:effectLst/>
                <a:latin typeface="Open Sans"/>
              </a:rPr>
              <a:t> yang </a:t>
            </a:r>
            <a:r>
              <a:rPr lang="en-ID" b="0" i="0" dirty="0" err="1">
                <a:solidFill>
                  <a:srgbClr val="3A3A3A"/>
                </a:solidFill>
                <a:effectLst/>
                <a:latin typeface="Open Sans"/>
              </a:rPr>
              <a:t>permanen</a:t>
            </a:r>
            <a:r>
              <a:rPr lang="en-ID" b="0" i="0" dirty="0">
                <a:solidFill>
                  <a:srgbClr val="3A3A3A"/>
                </a:solidFill>
                <a:effectLst/>
                <a:latin typeface="Open Sans"/>
              </a:rPr>
              <a:t>.</a:t>
            </a:r>
          </a:p>
        </p:txBody>
      </p:sp>
      <p:sp>
        <p:nvSpPr>
          <p:cNvPr id="6" name="Rectangle 5">
            <a:extLst>
              <a:ext uri="{FF2B5EF4-FFF2-40B4-BE49-F238E27FC236}">
                <a16:creationId xmlns:a16="http://schemas.microsoft.com/office/drawing/2014/main" id="{CD37DF16-1F67-4F71-8FB7-E551E7EF7E30}"/>
              </a:ext>
            </a:extLst>
          </p:cNvPr>
          <p:cNvSpPr/>
          <p:nvPr/>
        </p:nvSpPr>
        <p:spPr>
          <a:xfrm>
            <a:off x="1088020" y="5989233"/>
            <a:ext cx="10596491" cy="400110"/>
          </a:xfrm>
          <a:prstGeom prst="rect">
            <a:avLst/>
          </a:prstGeom>
        </p:spPr>
        <p:txBody>
          <a:bodyPr wrap="none">
            <a:spAutoFit/>
          </a:bodyPr>
          <a:lstStyle/>
          <a:p>
            <a:r>
              <a:rPr lang="en-GB" sz="2000" b="1" dirty="0" err="1"/>
              <a:t>Apakah</a:t>
            </a:r>
            <a:r>
              <a:rPr lang="en-GB" sz="2000" b="1" dirty="0"/>
              <a:t> PTP </a:t>
            </a:r>
            <a:r>
              <a:rPr lang="en-GB" sz="2000" b="1" dirty="0" err="1"/>
              <a:t>itu</a:t>
            </a:r>
            <a:r>
              <a:rPr lang="en-GB" sz="2000" b="1" dirty="0"/>
              <a:t>? </a:t>
            </a:r>
            <a:r>
              <a:rPr lang="en-GB" sz="2000" b="1" dirty="0" err="1"/>
              <a:t>Profesi</a:t>
            </a:r>
            <a:r>
              <a:rPr lang="en-GB" sz="2000" b="1" dirty="0"/>
              <a:t> yang </a:t>
            </a:r>
            <a:r>
              <a:rPr lang="en-GB" sz="2000" b="1" dirty="0" err="1"/>
              <a:t>termasuk</a:t>
            </a:r>
            <a:r>
              <a:rPr lang="en-GB" sz="2000" b="1" dirty="0"/>
              <a:t> </a:t>
            </a:r>
            <a:r>
              <a:rPr lang="en-GB" sz="2000" b="1" dirty="0" err="1"/>
              <a:t>dalam</a:t>
            </a:r>
            <a:r>
              <a:rPr lang="en-GB" sz="2000" b="1" dirty="0"/>
              <a:t> Tenaga </a:t>
            </a:r>
            <a:r>
              <a:rPr lang="en-GB" sz="2000" b="1" dirty="0" err="1"/>
              <a:t>Kependidikan</a:t>
            </a:r>
            <a:r>
              <a:rPr lang="en-GB" sz="2000" b="1" dirty="0"/>
              <a:t>, </a:t>
            </a:r>
            <a:r>
              <a:rPr lang="en-GB" sz="2000" b="1" dirty="0" err="1"/>
              <a:t>mitra</a:t>
            </a:r>
            <a:r>
              <a:rPr lang="en-GB" sz="2000" b="1" dirty="0"/>
              <a:t> </a:t>
            </a:r>
            <a:r>
              <a:rPr lang="en-GB" sz="2000" b="1" dirty="0" err="1"/>
              <a:t>Pendidik</a:t>
            </a:r>
            <a:endParaRPr lang="en-ID" sz="2000" b="1" dirty="0"/>
          </a:p>
        </p:txBody>
      </p:sp>
    </p:spTree>
    <p:extLst>
      <p:ext uri="{BB962C8B-B14F-4D97-AF65-F5344CB8AC3E}">
        <p14:creationId xmlns:p14="http://schemas.microsoft.com/office/powerpoint/2010/main" val="1974356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nnectivism Map - M.O.L.T.">
            <a:extLst>
              <a:ext uri="{FF2B5EF4-FFF2-40B4-BE49-F238E27FC236}">
                <a16:creationId xmlns:a16="http://schemas.microsoft.com/office/drawing/2014/main" id="{34C63C72-AD0E-4068-8F6A-E2517EE307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838" y="0"/>
            <a:ext cx="114903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99699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AutoShape 2" descr="data:image/jpeg;base64,/9j/4AAQSkZJRgABAQAAAQABAAD/2wCEAAkGBhMQEBMUEBQRFBUWFRUVGRgYFhcYGBcUFhQYFxgWGBMXHCYgFxklHBkYIDAhIycpLCwsFSAxNTAqNSYrLCkBCQoKDgwOGg8PGi8kHyQvLywpLCwtLCwsLCwpLSwsLCk0NSwuKSksLCwvLCwsLCksKSksLCwqLCwsLCwsKSwsKf/AABEIAPUAzgMBIgACEQEDEQH/xAAbAAACAwEBAQAAAAAAAAAAAAAABgMEBQcCAf/EAFEQAAIBAwEEAgkQBwYFBQEAAAECAwAEERIFBhMhIjEUFTJBUVNhkpMWIzM0VFVxcnOBkbKz0dLTBxdCYnSUsTVSg6G04SRERXXDQ2OCovAl/8QAGgEBAAMBAQEAAAAAAAAAAAAAAAECAwQFBv/EADMRAAIBAgMFBQgCAwEAAAAAAAABAgMREiFREzFBkfAEFFJxoQUVIjIzYYGxI+E0QtEk/9oADAMBAAIRAxEAPwDuNJ97Zo9zcF0RjxEGSAeXY8PLn3uZ+mnClWb2xc/KL/p4apPcef7RbVHLUzL7ZsQMWI4xmUA9EcxofkeVWu1cPio/MX7q+X/dQ/Kj7N6t1hc8BzlZZlXtXD4qPzF+6jtXD4qPzF+6rVFLlcctTMvuw4ADP2NECcAvw0BI7wLYzXqOK1ZUZRbkSHCEaCHOCcIR3XIE8u8D4Kzt5CUurCXRKyRyT6ykckhUNbsqkrGpPNiB1VR2dDMsiPGk0UU20Hk0aSuIDZspaSMdwrTLrw2DllJAJxVuBuk3G+J8/PIZu1kPi4vMX7qO1cPi4/MX7q55c215NaXkTrfSE2zHLB01TCTknBIOX059hcxEDuckVo7Vubpb2Pgi94Sy2mOjM6tA2BKWGkKuATq4uuTUMjSOYnD9y+ylux9Zf9HLtXD4uPzF+6jtXD4qPzF+6lPZyXqSIwNwzSnaIYS6jGmiQ9i8iPW1OBg/tBj1jGI+JddhPwTf8b/h+NxUOVJb/iOxxgMTjPJOjjGjnUW+5XZy8XV7De2zYQMmOIAc+5Xq+iqVndWMzaYXs5GxnSjRMcDv4Uk4qHYCTGzcTM7sTLo1oyPw+YQEOS7d/BbDEEZGc5yd2JbhbOONXm4qWgVYpbSWJFlWEBVadlAbDYHXzpYhJ2fxbvMZhZ2+sppg1hQxXCagpJAbT14yCM+Q1J2rh8XH5i/dSBbRXAmeZF2gSIbHiNKkmssl3quEjGOkugsdKZBy2nIIq+t1dOmqQXqwNe3BbSkonEGjMAVANax6uvSM9Xe1VNvuXdKXCQ4dq4fFR+Yv3VHLaW66dSwLqYKuQg1MQSFGes4BOB4DSbt+6vFkiMIv+ilqwyjuXBf14OluojDhR0g+rOQEUczU9vaTRXMnDF0A+1Udz66Va2a1PS1HolNYwcHlpQHqWot9yFTla7kN/auHxcfmL91HauHxUfmL91JDS3/Dmx2XxexrzjDS+gTD2t2KcYJ8GjPLuulTHu7HNHNcxyNO8aiAxvLliWaM8XEhAyNQBwOSk4GBgA0VlCUVfF116Gp2rh8VH5i/dR2rh8VH5i/dVqiq3MMctSr2rh8VH5i/dVWLZsXHkHDjwEiONIxkmXPLHkH0VqVTh9sS/Ei+tLUpllOWeZkb4oLaxuJoFSOWJNaOqrlXVlII5eGuj2rkxoT1lVJ+Eiuc/pD/ALLvPkj/AFFdFsvY0+Iv9BWtPce37MbdN31JqVZvbFz8ov8Ap4aaqVZvbFz8ov8Ap4ampuL+0vo/kq3/AHUPyo+zerdU7/uoflR9m9XKwPnnuQUUUVBUKKKKAKKKKAKytqbSZLi1gjxmZ3LEjOIoU1Nj94sUX4GJ73LVrP2jsriy28qtpeF2IOM6kdCkiHyEYPwotSi8LXzFqy2tci2jumnZ83RhaJkiCcNr1rYaGRFdWA0tkswODy58pdm7UmlubgNJeaY7tolEcMBiCLoIDuYy3fOTqzitm23Vto2VlRjodpFVpZXRJGJJdYncorZZjkDI1HFe493IVkaReMrNJxWCzzqjOcZYxLJoOcDIxg4q10dDqU88vRdfk+bH2k0kt1FJgtDKACBjMUiLJHn94ZKn4oPfrVrP2ZsvgvO7NqeaXWTjGFVQkaDyKqj5yx5ZrQqrOedr5BRRRUFAooooAooooAqnD7Yl+JF9aWrlU4fbEvxIvrS1KLLiZP6Q/wCy7z5I/wBRXRbL2NPiL/QVzr9If9l3nyR/qK6LZexp8Rf6Ctqe4932X9N+ZNS1t7crsmUyR3V3bE41CJl0swAUMQ6tg6VA5Y6qZaK0PTlFSVmhGb9GLnGdp7S5HI6UPI4Iz7H4Ca9fq0k989pedD+XTvRUWRTY0/CuQkfq0k989pedD+XR+rST3z2l50P5dO9GaWQ2NPwrkJH6tJPfPaXnQ/l0fq0k989pedD+XTvmvhNLIbGn4VyEn9WknvntLzofy6P1aSe+e0vOh/LpjtN5IJmdYGMrJgHQCRls4w/c948845ddWtUrdQWMeXpN9AwAfnNWcLb1YqoUpZxSf4Qo/q0k989pedD+XVd9wznC7U2m58CmJufgJEeF+cinbsBT3ZaT4x5eYML/AJVYRQBgAADvDl/lS0SdjDwrkIK/o4uGx/8A0toIM/tPCzEd/kseB8Oo/BXz9XU6d3tHaTD+8jQ/5xmPP0Fj5K6DRUZaDYU9FyQhw/o+L507V2kcdY1RAjyFTFlT8NS/q0k989pedD+XTlNaq+NQ5jqPUw+BhzHzVFwpF7lg48D8j8zqP6gny1NkNlBb4rkKX6tJPfPaXnQ/l0fq0k989pedD+XTXLtVI1JmzEAMkvyGB4HGVPwA58lWo5AwBUgggEEHIIPUQR1iow24BU6T4LkhK/VpJ757S86H8uj9WknvntLzofy6d6KiyJ2NPwrkJH6tJPfPaXnQ/l0fq0k989pedD+XTvRSyGxp+FchI/VpJ757S86H8uvI/Ri+Se2e0skAE6oeoZx/6flP0080UshsafhXIQbz9FBmjaOXaO0XRxhlLQ4I8B9bp7ij0qFHeAH0DFe6KkvGMY/KrBRRRQsFZW8c7LEqqWXiSKhZSQwXBY4I5gkLjI5jVkc61axt5u5h+WH2clQ9xlXbVKTWj/QubUFtbRPLMihEALHRqPMgdQBLHJFVra9tZDIoiIeNQ7RtAyyaDnDLGyguCQR0c8xive+GzpLiymihAZ2C6RkDJEit1nkOQNZO29j3F4Ll+EIibOa2jRnQs7zMrFmKkqijQoHMk5OccqwR83B4o3lL18hl7WReLj80fdUFva2s8epEgkRsjIVSpwxUjq58wR81L93u3K20RMIoypkjZnZlI4Sx6WA5CVHzkaATEwOSM5rJm3KnNnDAIIug92GwYuuVsxSDWGULp5E6eIoUacc6m33LKKaV59Z/ceYth26dzBAvwRoP6CpO1kXi4/NH3Uknc+4ZTIyKbhYNmIjl1LrJBJm4IfPIlR156Wcd81qwbvyi6mYxoXd5nS714eON49McQjxltB5aT0MDVnVyqH5lXG26fXPrQYe1kXi4/NH3VUv9pnZ7QSRDCvcQwOgyFZZnCagucB1OCG74BB6+WPuPu1LaFjKGU8NI26cTLI6klpdMcSknn3bsXOohhyBq1vx7Fbfx1n9utSspGlGUo14pSvmdMpVlvZZXduK6KHdVVNIwEYpkkgliSpPgGQMciS1UoWvU/wArP9u9aTdkep7QqShTWF2zIdobVFuoaa6lQM2kEsObYJwOjzOAT81eYNrrIiul3Iyu2hSrqQX59HkvI8jyPViqO8oYPZyKkjiO5LvoUswU286Z0jnjUyj56x1sbkzGaNJo0m2hbuUzpbgJBw5JJFU8lZgCVPPkuRnkM02+J5katRxu5vn6DXewcSNlmmlaMjpBmXTgc+fLq5VDszZQtk0wSzovXjiFh8wbOPm66SW2TdyR3kbpdtrtrkZeRhmUtmFOUhjlyOoxqgC9Fgc172zBdiSE26XiqiWhXBkboq3ryspkAUhRgh1kZ8jGMGrYpWtcfG5X2met/wC+t4/5k8fP5y/hozJ4+fzl/DSfs7Z90lysmbjp3l6GDyO0YttMpgxGTpVNQQggZ5+A4qCGzvOw5FQXy3PDjEjPKGVpBKDMYAZOTFNWkqUXBUZDDlXPUY6t/qPmPGZPHz+cv4ar7R2tNaQyTiR5BEjSMjlSHVFLMoYLlWIBwe8cZBHKs3dG3lSF+M0pzIxQSKVZY8LgANLI+nOSNbahnGByqfez2hd/w0/2LVF3feUj2irGoljbz1HbZ98k8UcsZykiLIpxjKuoZTjvciKsVibkf2ZY/wAJbfYJW3XQfThRRRQBRRRQBWNvN3MPyw+zkrZrG3m7mH5YfZyVEtzMe0fSn5P9CxvhMybPu2QlWW3lIIJBBCHBBHUag3k289vDEYQrvJLHDk6SF1hjqILoCejgAuuSwGa3JYg6lWAZSCCCAQQesEHrFVYdjwIrIkMKq/dKI0Ct8ZQMN89c6sfLRlFJXQnbS38uEto5FW3EhinlYZWRWWF9AZXWYIqnIyA7uCdIVuurk+9NyIL64XscJbqNCFXLFjbxTdN9YGkcTHIDPkxzubf2vDGJx2PHL2HbifpBdKs2dEa8jpJVCSQOQ09eeQL/AIJeCe2t1DQSSqIzqjkEKorRurRqVIBjA5EEcu9irfg6cmk8PWT/AEU5d4ZhMsMwiZ4762hLJxEUrNbmXIXXnIOR0iQevT4Itlb5XBiEsyQuHtru4RI1dWBtXVdBLO2rVq7wGMd+teTa0YsUvXgU6kguHACllBRcuGIyxjRic8jhSB4K10sowo0Kq4VlUoFBUPzOkgcsnB5d8A1Da0KSlFLOPS3+ph7t7elnuJI5HtZAsFvMGg1YBm15ViXbOAoIPLIYHlnA+78exW38dZ/brV7Yu7kdq0joXd5NIZm0AkLkgaY1VRzZiTjJLEkk1R349itv46z+3Wi+bItScX2iOHddHTKULXqf5Wf7d6b6ULXqf5Wf7d60qbj0van015mLvcjqkbxzTxkzW0RCMoUrLcIjHBU9LSx5+QVX2vvM1m6wRxT3TLFxmPTZihdlABjiYFzpbutC9Ec+dMV1aJKAJFDAMjgH+8jBlPzMAfmqvtHYcFwVM8UchXq1DPLIOk/3lyAdJyMgcuVZJ6njwnGyU0Y0++RW8SDg5Rpkh1hnyrvHrGocPQp6hoL68c9OOultbemeTZ9xcQoIk4btDIJAXykwj6cRTo55kYLYHXg1PeyWjTJKlqZpmumiVshMzQIWaQFmA5cIpq6zoxzHXHL2K0V1ILHLqXS5jJRWUaRMxB1aSr9F8oekSCeYOLZG8YwVnh063lpt5X4qRSJokW9jt24cpKESWzTq2powWGMArheY6/DX2dv4zQ8WeAIptZrtdEmslIWVWVgUXSx1AjmevnjFWre8gcQzzW5iM88ToxKt660BWJ2KMdJK+tjykDv5rUTYEKIFjRE0xPCnLUFjkILLpbIIJAODnqqMiknTWTj1xK+xttSyzywzwpE0ccMg0y8QETcTl3C4I0EeX4MVJvZ7Qu/4af7Fqr7tbqrZNK4Kl5BGp0pw0CxAhQqamP7R62PeAwAALG9ntC7/AIaf7FqjjkZvDtFh3ZDHuR/Zlj/CW32CVt1ibkf2ZY/wlt9glbddJ9aFFFFAFFFFAFY283cw/LD7OStmoL2zWZCjglTjqJBBBBBDDmCCAQR4Kh5ozqQxwcdVYXaKzp9yNo6jw9pqE7weyiZsfvMrqCfKFHwV49RG1PfSL+RT82sdmzwvdlXVdfgz7/dppZb5M6YryCNS/IlJEVoyNHLIKFSPKrZ71WRu+7u0lxNxH4UkKaY+Gkay41sE1MWY6V5lsYUYA5kz+ojanvpF/Ip+bXl9ydqYONpwk97NkgH08Q4+irYGa9x7RquvwZ1xsC5XZ72qyRy5gW2T1vh6UKiJnduI2rCEtgAZI8tMsUYVQo6gAB8AGKw/UrtRfZNoqvlFgjr9Ky5A+ECpotz9ouMptaBh5LKM/wBJaOnIo+w1p5Nrr8GxS5vyfWrb+Os/txV/1EbT99Iv5FPza8236M5pLmCbaF6blYHEkcSwLCnFHU74ZtWP/wByJBKDTNKHs+pCopSash/pQtep/lZ/t3pvpW29u1cly9hNDHqOWSaNnTUetkZWBQnvjmCcnkSc2mro7u20JVoJR1Cisn1ObZ90bN9DN+Oj1ObZ90bN9DN+Os9mzyfd1b7czF2bsGdIbdECB7S6nPrmoLKjrMFcMoPWswPwgjvVpwbAfhXnEdDNdaixUEInrIhRQDzICqMnrJzyHVXztXtXOFudmsf3IJ2+kh8D5yKki3f20c5n2ao72YpSfnAfA+k1ZwkavsteT4dO/wCyrtTZUnYdpbKNRElorOO5RYGSR3Oe961pA75cUyVk+pzbPujZvoZvx0epzbPujZvoZvx1XAysuwV2rZc9TWrK3s9oXf8ADT/YtXz1ObZ90bN9DN+Oqm0twNp3icG5vbWOFuUnAhcOy/3cu3IH/wDZ6qKDEPZ1ZSTdhv3I/syx/hLb7BK26hsrNIY0jjGlI0VFHgVQFUfMAKmrc+gCiiigCiiigCvhNfax960DW2GAIMsGQRkH19OsGhMVdpGtxB4RRxB4R9Nc92ps+IQviKLqH7C+EeSrZ2bF4qL0afdV8B3dyeo78QeEfTRxB4R9NI/a2LxUXo0+6jtbF4qL0afdTAT3F+IeOIPCPpqGW3jY5IXP94cmHwMOY+mk3tbF4qL0afdR2ti8VF6NPuqcIfYG+PoN3CZe4l+Z8MPmIw30k1HcbV4SM8y4VVLFlYMAAMnIOG/yNKva2LxUXo0+6jtbF4qL0afdU21K+75cJDHs3ey1nhMqTIFUZfUQpT44PV/Q97NeNl71w3Qc22qTQ2knko6sg5Yjke93+R5Uv9rYfFRejT7qO1sXiovRp91ThjnkV7hUyvNffL+xuzI3W0aD93pH5mbAHmmjsOM92eJ8c5HmdyPmApR7WxeKi9Gn3UdrYvFRejT7qrYt7vfFjuGUdRFfeIPCPppH7WxeKi9Gn3UdrYvFRejT7qjCW7i/EPHEHhH00cQeEfTSP2ti8VF6NPuo7WxeKi9Gn3UwDuL8Q8cQeEUBx4RXPptnxceP1qLuJf2F8MXkqjvEBA1k0AWNjf2iFkUKSjuVdcgdRUkEeWmEpPsjjFyvuOo0UUVQ4gooooAooooArI3o9r/4sH26Vr1kb0e1/wDFg+3SpW8vT+deYtbV9hf4B9YVcNU9q+wv8A+sKuGtT31vMe72nM1w0FssWUjSR3lLafXC4RFVOZJ0MSc4HLkc8q8G+EeiMyJKJHM6lI0abSbZ9Epyg5qDjBxzyOWeVXL3YpabjQyvDIUEbEKjq6qSV1I4I1KWbDDvMQc97GvN3zFNZLDO0QC3SGQ6Hlkln0Snu1ILtokfOOWnwcqGMsaz63mpcb22qaMyEhkSTUquyLHIcI7uBhFY8hn/ACAzXu23mgkmMKmTUJJIsmNwhliBLoJCNJYAE4z1CqD7h2+qMrkBI4oiCkUmpIs6elIjFG5kErjIPwEXIN2kR1cO5K3U913sa50dCvxQHOO/yoSnUvmSbW3khtSBMXAwpLCNyihm0gs4GBz72c8s4xXyPeaBpzBlw4kMOTG4TihNfDEmNJbSCcZ73wZp7x7mJeuWeR0zHwzhY2wAxYFC6kxnJwdONQABqRd34+N3b6+yuzsaeWoxcDTnGNPf68/NQN1L/Y8wb2JLdwwwhmR1nYyFHVTwio9bcjEgyWBI8A8IzFebwTobx0SForVukpLiR1ECTMVbmoIDHAI56esZzU2zt0lglidZZSkKypFEQmlFlILDUFDNjAAyTyAHlP273X4jXHr8ix3DBpY1VBkcNIyokILKCqAHHPmcYoR/Jb7/ANf9PTb1QqZC7claBVAR9Za4jDouP2mbPLHV369LvQhmhjEc2JY5pNRjddHBIDKysoIOT83R69QrO2jY2qh2NxoFyYWQKFdWWCIIFEQVuLEVwWBBHVzHKoobS0gS0YXLFdFykZXDcVZiGkCcJehpKgjTjSBihXHNadM0jvpbBJWYyrwhGzBopA2mVwkbBCNRBJ8GfJU/qmg0avXM8Xg8PhvxeMF1cPhY1Z09LwY55xS7Y7rWixKVuiyT8CFCFiAZ4ZuMg6CjMhKOGLcySc4IxW3Lu9GZG0zMkxna7UjQWUmJYGGhgQ0ZXkcj9rrHKhKlUehLcb220YUs7gMgk9jk6EZbTrkGnMa6uXSx1HvAkbFL99uZHM6O8js4jWNmdIZGdVYsDl4yEbLMMqBybHgIYAKGsMWeIqTezxfEl/rFWVvh/wAj/wBysvta1ZvZ4viS/wBYqyt8P+R/7lZfa1DM6305HUaKKKyPDCiiigCiiigCsjej2v8A4sH26Vr1kb0e1/8AFg+3SpW8vT+deYtbV9hf4B9YVcNU9q+wv8A+sKuGtT31vPlYu8cb67R0jkkEVwXYIAWCm3mTOCRnpMv01tUUEldWEzeW1u7iRHh7JSMxYVV6Lxz8Q5dxx4wvR04ZtYwGGOlzjvrK77YI6rPoE6ZZWJRoDFpYnMuFGsn1tY+WCxY8qd6KWMnRTd7ibZbuScDZySC47oPdZmk1Z7GfkzB86dekYBx3qz5dnX7W2GFxxOwFj7vDccXmesN7JwhnV1kd+uhUUsHQT4ibfWUsKypmXscXkWF4xDyW5gXWkcjuGOZsnTqBOGA68GPZrySbFujFxSzC94epzI+jXIEAky2s4GAQTkjkac5oFdSrqrKesMAQfhB5GvSqAAAMAcgBywB4KDZZ7xajXh3ENzBG8tu9nHCnC0lowG4iHQWBKsrKMr1aBnvEZ9vs6eGW2maGUjsm+maNNLtEtwmEUgNgnPM6TgFj19ZdEQKAAAAOoAYA+YV6oHSvxEubZ0wVJuDJ0tprdGJdLOkQhMeWAONRI1EAnGvvnNaV7PxLzZ5VZEfNyWDDDCARaW1AEgAyGHHzUxV50DOcDOMZxzx14z4KEqlbieqKKKGxUm9ni+JL/WKsrfD/AJH/ALlZfa1qzezxfEl/rFWVvh/yP/crL7WoZz1vpyOo0UUVkeGFFFFAFFFFAFUNt7PaeBkRgj9FlYjIDowddQ765AyOvGeqr9FAnY51Puftd1Km52fg/wDsS/jqT1LbX907O9BL+Oug0VN2bbepqc+9S21/dOz/AEEv46PUttf3Ts/0Ev46fJbpE7plB8GeZ+AdZqLs3PcJI3/x0j/74/yzU5kd5n4hI9S21/dOz/QS/jo9S21/dOzvQS/jp3zKfFp8OXP0DTj6TR2ET3ckh8gOgf8A0wfpJpf7kd4q8GxFk3b2soy13s1R4TDIB9Jeqd1svayo7Rz2UpVSwC2051Y54D6sEmukxWUanKqufDjLeceZqepxB1qz/wBjj9tHtx3EZNgkjRNKqOjBmVWUEY19EnVyzjuT1Yqzs6x21Jr4zWsOhgvSt5mDcskgoxGOrn1fRXQJ9kIb+KfL61ikXGejgMvWuP3yfmHgrXrSU42yX7MoVe0Xzm8vLP0OcRbB2o/JbzZhPgEMmR8I15FTepba/unZ3oJfx0+zW6uMOqt8IB/rUPYAHcNInwNkea+QPmFZXNdvV1Ej1LbX907P9BL+Oj1LbX907P8AQS/jp30yjqMb/CCp+dhkf5UdmEd3G48o6Y+bT0v8qZjvNTi2JHqW2v7p2f6CX8dHqW2v7p2f6CX8dPUV9GxwGXPgzhvNPOp6XZK7RUf+xzptz9rllbsnZ+VDAesS9Tac/t/uivMu4m0ppLfsi5sjHFcQTkJFIrHhPqwCWI5866PRUXYdabVmwoooqDIKKKKATYmM6iSRpCX6WNbAKG5hFVSBgDAzjJxk167CX9/0kn4q8bL9gi+In1RVqvOcnfeezGnGyyIOwl/f9JJ+KjsJf3/SSfiqegVGJ6k4I6EHYS/+56ST8VBsl/f9JJ+KueiZOwxJrHbTjAEazxuyOPgxGPOeFoz0caNPPy1rw70S9mNHxYn/AOPNqIAq8QQaA3H1BtXRySSRggEdeK0tLUxUocUNEOy407hSvxXcf0avfYS/v+kk/FSFBvzdtDcyHgKUt5peH0C8Mkb6VVlDliOsHWFOoZHLkGrYG0ZWluoZ2R2gaIa1XRqEsIkwUycYJIHPqx3+Zh4lvZaLpvJI0+wl/f8ASSfio7CX9/0kn4qnoqmJ6muCOhB2Ev7/AKST8VfdlbcaG/jtGLMk0MsiZJYxvEUBXUTkoVbODnBXlyOFmrE/65Yfw95/461pSeI5+0Qiqbdh6k9nT5OT60VR7avGigZkxq6KrkZAZ3VFJHLIBYEjv4qST2dPk5PrRVU3m9r/AOJb/wCojrue48eTajJrrIyPXD1zzk/GA/yUAD5qMP46fz/9q9iiuXEz5jvNbxvmzxh/HT+f/tR0/HT+f/tXukvcjiSwJNKLstplPEa6Zo2OplHrHEOOXhXlpz14qU3beXjWrOLljeX3/sb3iZhhpZiPAWBH0EV4itSnczXA8nEbHzL1D5hSVbb6TxW9qqxGZuwre4kZmOX4nRwGxhTkMdTcslR38jWl3ok7Oe00xZVGm1ayMw8PITSDkT6jkjq0DV3xU3lqXfeE/mfPQZMP46fz/wDajD+On8//AGpEt9550DXA0NEmz7Gd43eQnMnF1CN2Jy5A62yWKqM88idd55oTMiq0rybQuIU1a2CJHEsmAq8zyBwox1k55c3xalv/AEeN8x0w/jp/P/2ow/jp/P8A9qq7F2g1xbxyshjZ1yUyGwc45MOTDlkHwEdXVV2q3ZzvtFZOzm+Z4w/jp/P/ANqji3wFrcCC7fKPG8kchBLDhsitGwVel3YIbr5EHvEz0ib/AHty1+QuPtIKtBu52dhr1JVlGUm1nv8AIcdl+wRfET6oqDZW0zM9yrADgz8IYzzHBikyc9/MhHzCp9l+wRfET6oqpbbDaOaWRJnCyy8V49EZUtoRCNRXUBhF6jXLxZ91nZWIrXfC2l1aGc6UMg9bk9cjVtJeMBcyDVgchnmDjBBMSb7W5A0icsZTBwxES4lCcTSVH7vPOcDnnGDiC33BgSKWJXkCSRGEYESsiE55SJGGc9Qy5bkADnnmTZm5UcEqyCSRiJeLjTEi6jbtBgLGihV0MOQ/ujwmp+Ep/IWYd5bdrgxYkD8QwazGwQyhNfCEuMatIJx5PKM5Gy95bSBdfrha4U3kjrFIVCO3DaQ9ZjQGMciTjrrXXdiMSa9T57MN53scQw8LR1dzjn4c9+qcW4kSwmLiS4Nn2Hno54etn19XdZYjwcuqnwkNTLl7vLbxSmNhISXiiYrGzIskuBGjyAaQSCD5ARnrANm52mEuYYFUFpFkkY5xoijCjUR3yXdFHz+DFYe1t2ppLrMRKQtPbTyHiIVdoNP/AKRj1hiEQYD6TgE4Iwde62Y3ZsFwmCFjlhkBPPQ5SRWXwkPGAR4H8mKiyLXlmZab0T9jx3bJCLaRowFBfjLFLIsaSFu5ZsspKADAPdEjnsbJ2m0z3SsFHBuDCMZ5gRRPk+XLnq8AqjHuioVIjNMbdHV1gOjSNLa0Qvp1tGrAEKT+yBzAxVq12G0U0siTSBZZeK8eiMgtoRCA5XUBhF79S8IWNbybYm1OyYQ5XQwZ43TOdEsblHXPfGRkeQiqf/XLD+HvP/HU+7mzWghIlxxJJZZ30nKh5pC5UHvgAhc9/Ge/UH/XLD+HvP8Ax1el9TIzr32WY9Sezp8nJ9aKqm83tf8AxLf/AFEdW5PZ0+Tk+tFVTeb2v/iW/wDqI67pbjxanyS64GVVDZG1uyON0SvCnkg6854ZHS6uWc9VX6wrDYEsTTqZImhnlmlZeG4kHFGCokEmOXLnprkVj5WKi07luPee1ZJHE8WiPBZtQAAJwrZPWpPIEZBIwMmq0G8NjFGio8aIWeNUVGHTUgunCC5DDUCQRnpZrLs9wTFDIizBXMSQpIiOrqiOG6TcUk6tIBCFB14wTUmxNx2t50lMqHTLPLpWMqMzwxR4BLscDh5yck558+dWyN8NHP4n0vIuJc7PlkWEC1d4NSohQetmLukTK4BXAOB1AA46jXmPa1gTFxDbLJKEuAMZy0y8MSBygzkdDUQM5A5ZAr5DukVZG4g6N1d3ONPX2Skqhe6/Z4nX38dQqs+4pNu8PGHStLS21aPczsxfGr9rV1d7HWaZD+PxPrq5buTs1LiON1teOvDiQGNSyeKjB09E8wQvLA59XOpNqm2DGB4I5Nay3TqUQr62FBkfI7osVUHGevwVj32wpzeKsQfgm9jvXLImAVRdWmYS5IJUALw85zz09eve7Jc3pkUZSa0e3Y/3GVy6HGeYIeQfCq9WebINRVvi4anjYu3Xe2WUQQRxdjiVVSbUwXhhlQxiJQvLl18sd+rTbxKtlHdurBGjilYDmUSQKST1ZChsnyKfgrzszdmOC0ECCMNwFhaRY1UuRHo1tjmcnngnv9dZ9zsW6TZr2oaGUmBbWPSjRkBlEJkctIwICkscAdz3+qmTItTlLLX0GmkTf725a/IXH2kFPEMelQo7wA+gYpH3+9uWvyFx9pBSHzGnYP8AIj+f0xy2xse+hb/gUtpoySQssjRPHkk6QVUqyDkB1EdXPrGfwdse47L+ab8uuhUVo6UXwPrFXqJWTOe8HbHuOy/mm/Lo4O2Pcdl/NN+XXQqKbKGhPeKmpz3g7Y9x2X8035dHB2x7jsv5pvy66FRTZQ0HeKmpz3g7Y9x2X8035dHB2x7jsv5pvy66FXiWUIpZiAFBJJ6gAMk02UNB3ipqIHB2x7jsv5pvy6ODtj3HZfzTfl02LtWZgCsAAIBAeQq/P+8iowB8mfor6doXHiYvTN+TTZQ0I7xU1FLg7Y9x2X8035dS7rbpXpvze7RaFSkbRQwxMzKgcgs7OQMsQMfOOrAFM/bGfxUXpm/Jo7ZT+Ki9M35NSqcY5pFZVpSVmy5J7Onycn1oqNp2PGiZM6ScFTjOl1IZW05GQGAOMjOMVntdXGtW4UXJWX2Zv2ip8T+7/nUnbGfxUXpm/JrRmFk73FS7vr+Jyna2aTH7cc0JRh4RrIYfAQD/AFqHtxf+9V36W3/HTj2yn8VF6Zvya+9sZ/Exemb8ms8COPuFDT1Ym9uL/wB6rv0tv+Ojtxf+9V36W3/HTidqTDm0CkDvJLqc+RVZFBPkLCr9lepNGskTB0YZBHUe98xByCO8RTAh7voaepz/ALcX/vVd+lt/x0duL/3qu/S2/wCOuj0UwIe76Gnqc47cX/vVd+lt/wAdHbi/96rv0tv+Ouj0UwIe76Gnqc47cX/vVd+lt/x0duL/AN6rv0tv+Ouj0UwIe76Gnqc47cX/AL1Xfpbf8dVLDdG82leGa/iNnBHE0cSa0eVmd0ZnYrkAYXGPIOvmT1KipUUjWl2SlSliiswoooqx1BRRRQBRRRQBVDb/ALUuPkZPqGr9UNv+1Lj5GT6hoBc/SPIV2XfFSQRC+CDgg5HUaX9rXMNu932vMbxLs67lmjVuJAJF08AsASquw4oIBBZV5jkDXQZkBLAgEEnIIyDz8BrG2vfC17GSOOPTcXUduwxgBZI5GLBRyJ6AHPw1JUwZ975Uv44NcAjL2sQUJqfM8YY6w0iup55VkV0AU6iCDivuntm7lkt4Tco+pr95GaMM+IL1YljHT6HJ8884UgAcgaaNs7w21oy8YnVoZujG0jJCuNcjaFJSMZGT5e/zqKXea1inSI5DSuiK4ibhtJMoZF44XSxYBeYJHc5IoBLj284e3lE9va4ttqHprmJzFtABV0F16RC5JBJ7rHXy0238lUkS8KF3fZXDicYcrd6OyAATl9OXGQOWg+CtaPfKzeGKYRzFJJRFCexny8rB3xEunJ5o2WHLI6+/Uk291qQspZWjFtNc5MTmQLDKiP19yVY4KEatQ8lALx3nuYI7n11ZW7aPbanCAQRaNQ5PIqgEgKoZgoLd/OKNpb4XD2kYeW1tuLaXcpmOHjlaJuGkUREmFZlOs4ZyOoZ66Zk3ptGjlc6hh443jaFxKzygGJOAV1OXDDTy6s9WDi5sra0N7GzRhiqSNGRJGVKyR4yCjjIIzigPG6bZsLInJJtbY5JyTmBOs981U/Re5NrcZJOL69AyeocdjgeDmSfnNb6KBgDAA5YHeHwUv/ot9q3P8fe/bmoJQ5UUUUJCiiigCiiigCiiigCiiigCiiigCiiigCqG3/alx8jJ9Q1fqht/2pcfIyfUNAfJOs/Cf61lbd2L2UsOJGiaGZJ0ZVVumiuoBVuRGHP0CtWTrPwn+teakoLe1tyUujG80paVEaMycG3OqNn1Y4ckbKjA9TqMjJ681l7c3dskuVuZLkxFZ7UBFSN8TQIrxwgrGZFQourhggftfC8Vz60gk4ULLHJJJBtm5luAgBfP/EgNgkZHDkt8Y/ZK45UJNbZljZpaWXDudUVnOgV+WWl6cIikXGUbM+MYBBxXmTcSAJwDM4L215bgHRqKXFwLiRlHfKkgfAedU9obLnkW8nEMo411s+RIeiZTHayxcSQqGwGYKTpznCDPgGht674z7OKRyxy9nrpWRQr8JYZDOcAno8IkZ8JHUcGgJNs7q6jPNFraaSW1nXDIhjktlCKyF1KsdOcq/I5IyucixudseW2gcXDapZZ5rhuanBlI6JZVVScAZ0gDJIGQMndooD6KXv0W+1bn+PvftzTCKXv0W+1bn+PvftzUEocqKKKEhRRRQBRRRQBRRRQBRRRQBRRRQBRRRQBXmSMMCrAEEEEHqIPIgiiigOcb27SvdnyJHDPC8bLleLAzyKAcBWkEq8T4xGT38nJOF6u9o+Ms/wCXf8+vtFAfPV3tHxln/Lv+fXwb77QBJD2WT1nsZ8nAwMnj8+XKiigsffV3tHxln/Lv+fXw777QyDrssgEA9jPkA4yAeP1HA+geCiigPvq72j4yz/l3/Po9Xe0fGWf8u/59faKCx5fe/aU3rYntoi5C60tm1LqONS6piM/NXTdz9102baR28bM+nUzO3Iu7sWZiO9zP0AUUUBtUUUUAUUUUAUUUUAUUUUB//9k="/>
          <p:cNvSpPr>
            <a:spLocks noChangeAspect="1" noChangeArrowheads="1"/>
          </p:cNvSpPr>
          <p:nvPr/>
        </p:nvSpPr>
        <p:spPr bwMode="auto">
          <a:xfrm>
            <a:off x="1679575" y="-1119188"/>
            <a:ext cx="1962150" cy="2333626"/>
          </a:xfrm>
          <a:prstGeom prst="rect">
            <a:avLst/>
          </a:prstGeom>
          <a:noFill/>
        </p:spPr>
        <p:txBody>
          <a:bodyPr vert="horz" wrap="square" lIns="91440" tIns="45720" rIns="91440" bIns="45720" numCol="1" anchor="t" anchorCtr="0" compatLnSpc="1">
            <a:prstTxWarp prst="textNoShape">
              <a:avLst/>
            </a:prstTxWarp>
          </a:bodyPr>
          <a:lstStyle/>
          <a:p>
            <a:endParaRPr lang="id-ID"/>
          </a:p>
        </p:txBody>
      </p:sp>
      <p:pic>
        <p:nvPicPr>
          <p:cNvPr id="1028" name="Picture 4" descr="http://www.helsinki.fi/%7Etella/ole4odl.gif"/>
          <p:cNvPicPr>
            <a:picLocks noChangeAspect="1" noChangeArrowheads="1"/>
          </p:cNvPicPr>
          <p:nvPr/>
        </p:nvPicPr>
        <p:blipFill>
          <a:blip r:embed="rId2"/>
          <a:srcRect/>
          <a:stretch>
            <a:fillRect/>
          </a:stretch>
        </p:blipFill>
        <p:spPr bwMode="auto">
          <a:xfrm>
            <a:off x="409555" y="1614487"/>
            <a:ext cx="5305445" cy="5095871"/>
          </a:xfrm>
          <a:prstGeom prst="rect">
            <a:avLst/>
          </a:prstGeom>
          <a:noFill/>
        </p:spPr>
      </p:pic>
      <p:sp>
        <p:nvSpPr>
          <p:cNvPr id="5" name="TextBox 4">
            <a:extLst>
              <a:ext uri="{FF2B5EF4-FFF2-40B4-BE49-F238E27FC236}">
                <a16:creationId xmlns:a16="http://schemas.microsoft.com/office/drawing/2014/main" id="{4B0377E7-0584-455A-888B-710C327CE476}"/>
              </a:ext>
            </a:extLst>
          </p:cNvPr>
          <p:cNvSpPr txBox="1"/>
          <p:nvPr/>
        </p:nvSpPr>
        <p:spPr>
          <a:xfrm>
            <a:off x="1275160" y="277313"/>
            <a:ext cx="6093618" cy="769441"/>
          </a:xfrm>
          <a:prstGeom prst="rect">
            <a:avLst/>
          </a:prstGeom>
          <a:noFill/>
        </p:spPr>
        <p:txBody>
          <a:bodyPr wrap="square">
            <a:spAutoFit/>
          </a:bodyPr>
          <a:lstStyle/>
          <a:p>
            <a:r>
              <a:rPr lang="id-ID" sz="4400" dirty="0"/>
              <a:t>O</a:t>
            </a:r>
            <a:r>
              <a:rPr lang="en-US" sz="4400" dirty="0"/>
              <a:t>pen &amp; </a:t>
            </a:r>
            <a:r>
              <a:rPr lang="id-ID" sz="4400" dirty="0"/>
              <a:t>D</a:t>
            </a:r>
            <a:r>
              <a:rPr lang="en-US" sz="4400" dirty="0" err="1"/>
              <a:t>istance</a:t>
            </a:r>
            <a:r>
              <a:rPr lang="en-US" sz="4400" dirty="0"/>
              <a:t> </a:t>
            </a:r>
            <a:r>
              <a:rPr lang="id-ID" sz="4400" dirty="0"/>
              <a:t>L</a:t>
            </a:r>
            <a:r>
              <a:rPr lang="en-US" sz="4400" dirty="0"/>
              <a:t>earning</a:t>
            </a:r>
            <a:endParaRPr lang="en-ID" sz="4400" dirty="0"/>
          </a:p>
        </p:txBody>
      </p:sp>
      <p:pic>
        <p:nvPicPr>
          <p:cNvPr id="6" name="Picture 2">
            <a:extLst>
              <a:ext uri="{FF2B5EF4-FFF2-40B4-BE49-F238E27FC236}">
                <a16:creationId xmlns:a16="http://schemas.microsoft.com/office/drawing/2014/main" id="{7D5A6C02-0D58-4566-BA4D-531D55BD6580}"/>
              </a:ext>
            </a:extLst>
          </p:cNvPr>
          <p:cNvPicPr>
            <a:picLocks noChangeAspect="1" noChangeArrowheads="1"/>
          </p:cNvPicPr>
          <p:nvPr/>
        </p:nvPicPr>
        <p:blipFill>
          <a:blip r:embed="rId3"/>
          <a:srcRect/>
          <a:stretch>
            <a:fillRect/>
          </a:stretch>
        </p:blipFill>
        <p:spPr bwMode="auto">
          <a:xfrm>
            <a:off x="6010272" y="1600209"/>
            <a:ext cx="6096000" cy="5200650"/>
          </a:xfrm>
          <a:prstGeom prst="rect">
            <a:avLst/>
          </a:prstGeom>
          <a:noFill/>
          <a:ln w="9525">
            <a:noFill/>
            <a:miter lim="800000"/>
            <a:headEnd/>
            <a:tailEnd/>
          </a:ln>
          <a:effectLst/>
        </p:spPr>
      </p:pic>
    </p:spTree>
    <p:extLst>
      <p:ext uri="{BB962C8B-B14F-4D97-AF65-F5344CB8AC3E}">
        <p14:creationId xmlns:p14="http://schemas.microsoft.com/office/powerpoint/2010/main" val="3590825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5" name="Picture 3"/>
          <p:cNvPicPr>
            <a:picLocks noChangeAspect="1" noChangeArrowheads="1"/>
          </p:cNvPicPr>
          <p:nvPr/>
        </p:nvPicPr>
        <p:blipFill>
          <a:blip r:embed="rId2"/>
          <a:srcRect/>
          <a:stretch>
            <a:fillRect/>
          </a:stretch>
        </p:blipFill>
        <p:spPr bwMode="auto">
          <a:xfrm>
            <a:off x="628650" y="400051"/>
            <a:ext cx="10887075" cy="6275192"/>
          </a:xfrm>
          <a:prstGeom prst="rect">
            <a:avLst/>
          </a:prstGeom>
          <a:noFill/>
          <a:ln w="9525">
            <a:noFill/>
            <a:miter lim="800000"/>
            <a:headEnd/>
            <a:tailEnd/>
          </a:ln>
          <a:effectLst/>
        </p:spPr>
      </p:pic>
    </p:spTree>
    <p:extLst>
      <p:ext uri="{BB962C8B-B14F-4D97-AF65-F5344CB8AC3E}">
        <p14:creationId xmlns:p14="http://schemas.microsoft.com/office/powerpoint/2010/main" val="1635705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a:srcRect/>
          <a:stretch>
            <a:fillRect/>
          </a:stretch>
        </p:blipFill>
        <p:spPr bwMode="auto">
          <a:xfrm>
            <a:off x="1575656" y="1214422"/>
            <a:ext cx="9020939" cy="4629166"/>
          </a:xfrm>
          <a:prstGeom prst="rect">
            <a:avLst/>
          </a:prstGeom>
          <a:noFill/>
          <a:ln w="9525">
            <a:noFill/>
            <a:miter lim="800000"/>
            <a:headEnd/>
            <a:tailEnd/>
          </a:ln>
          <a:effectLst/>
        </p:spPr>
      </p:pic>
    </p:spTree>
    <p:extLst>
      <p:ext uri="{BB962C8B-B14F-4D97-AF65-F5344CB8AC3E}">
        <p14:creationId xmlns:p14="http://schemas.microsoft.com/office/powerpoint/2010/main" val="20711578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srcRect/>
          <a:stretch>
            <a:fillRect/>
          </a:stretch>
        </p:blipFill>
        <p:spPr bwMode="auto">
          <a:xfrm>
            <a:off x="2667002" y="857250"/>
            <a:ext cx="2298075" cy="1714494"/>
          </a:xfrm>
          <a:prstGeom prst="rect">
            <a:avLst/>
          </a:prstGeom>
          <a:noFill/>
          <a:ln w="9525">
            <a:noFill/>
            <a:miter lim="800000"/>
            <a:headEnd/>
            <a:tailEnd/>
          </a:ln>
          <a:effectLst/>
        </p:spPr>
      </p:pic>
      <p:pic>
        <p:nvPicPr>
          <p:cNvPr id="15363" name="Picture 3"/>
          <p:cNvPicPr>
            <a:picLocks noChangeAspect="1" noChangeArrowheads="1"/>
          </p:cNvPicPr>
          <p:nvPr/>
        </p:nvPicPr>
        <p:blipFill>
          <a:blip r:embed="rId3"/>
          <a:srcRect/>
          <a:stretch>
            <a:fillRect/>
          </a:stretch>
        </p:blipFill>
        <p:spPr bwMode="auto">
          <a:xfrm>
            <a:off x="4917274" y="857253"/>
            <a:ext cx="2357454" cy="1734305"/>
          </a:xfrm>
          <a:prstGeom prst="rect">
            <a:avLst/>
          </a:prstGeom>
          <a:noFill/>
          <a:ln w="9525">
            <a:noFill/>
            <a:miter lim="800000"/>
            <a:headEnd/>
            <a:tailEnd/>
          </a:ln>
          <a:effectLst/>
        </p:spPr>
      </p:pic>
      <p:pic>
        <p:nvPicPr>
          <p:cNvPr id="15364" name="Picture 4"/>
          <p:cNvPicPr>
            <a:picLocks noChangeAspect="1" noChangeArrowheads="1"/>
          </p:cNvPicPr>
          <p:nvPr/>
        </p:nvPicPr>
        <p:blipFill>
          <a:blip r:embed="rId4"/>
          <a:srcRect/>
          <a:stretch>
            <a:fillRect/>
          </a:stretch>
        </p:blipFill>
        <p:spPr bwMode="auto">
          <a:xfrm>
            <a:off x="7288929" y="857250"/>
            <a:ext cx="2236072" cy="1714494"/>
          </a:xfrm>
          <a:prstGeom prst="rect">
            <a:avLst/>
          </a:prstGeom>
          <a:noFill/>
          <a:ln w="9525">
            <a:noFill/>
            <a:miter lim="800000"/>
            <a:headEnd/>
            <a:tailEnd/>
          </a:ln>
          <a:effectLst/>
        </p:spPr>
      </p:pic>
      <p:pic>
        <p:nvPicPr>
          <p:cNvPr id="15365" name="Picture 5"/>
          <p:cNvPicPr>
            <a:picLocks noChangeAspect="1" noChangeArrowheads="1"/>
          </p:cNvPicPr>
          <p:nvPr/>
        </p:nvPicPr>
        <p:blipFill>
          <a:blip r:embed="rId5"/>
          <a:srcRect/>
          <a:stretch>
            <a:fillRect/>
          </a:stretch>
        </p:blipFill>
        <p:spPr bwMode="auto">
          <a:xfrm>
            <a:off x="4970853" y="4279742"/>
            <a:ext cx="2250273" cy="1721009"/>
          </a:xfrm>
          <a:prstGeom prst="rect">
            <a:avLst/>
          </a:prstGeom>
          <a:noFill/>
          <a:ln w="9525">
            <a:noFill/>
            <a:miter lim="800000"/>
            <a:headEnd/>
            <a:tailEnd/>
          </a:ln>
          <a:effectLst/>
        </p:spPr>
      </p:pic>
      <p:pic>
        <p:nvPicPr>
          <p:cNvPr id="15366" name="Picture 6"/>
          <p:cNvPicPr>
            <a:picLocks noChangeAspect="1" noChangeArrowheads="1"/>
          </p:cNvPicPr>
          <p:nvPr/>
        </p:nvPicPr>
        <p:blipFill>
          <a:blip r:embed="rId6"/>
          <a:srcRect/>
          <a:stretch>
            <a:fillRect/>
          </a:stretch>
        </p:blipFill>
        <p:spPr bwMode="auto">
          <a:xfrm>
            <a:off x="7221148" y="4281946"/>
            <a:ext cx="2303852" cy="1718805"/>
          </a:xfrm>
          <a:prstGeom prst="rect">
            <a:avLst/>
          </a:prstGeom>
          <a:noFill/>
          <a:ln w="9525">
            <a:noFill/>
            <a:miter lim="800000"/>
            <a:headEnd/>
            <a:tailEnd/>
          </a:ln>
          <a:effectLst/>
        </p:spPr>
      </p:pic>
      <p:pic>
        <p:nvPicPr>
          <p:cNvPr id="15367" name="Picture 7"/>
          <p:cNvPicPr>
            <a:picLocks noChangeAspect="1" noChangeArrowheads="1"/>
          </p:cNvPicPr>
          <p:nvPr/>
        </p:nvPicPr>
        <p:blipFill>
          <a:blip r:embed="rId7"/>
          <a:srcRect/>
          <a:stretch>
            <a:fillRect/>
          </a:stretch>
        </p:blipFill>
        <p:spPr bwMode="auto">
          <a:xfrm>
            <a:off x="2667000" y="4293373"/>
            <a:ext cx="2303876" cy="1717039"/>
          </a:xfrm>
          <a:prstGeom prst="rect">
            <a:avLst/>
          </a:prstGeom>
          <a:noFill/>
          <a:ln w="9525">
            <a:noFill/>
            <a:miter lim="800000"/>
            <a:headEnd/>
            <a:tailEnd/>
          </a:ln>
          <a:effectLst/>
        </p:spPr>
      </p:pic>
      <p:sp>
        <p:nvSpPr>
          <p:cNvPr id="8" name="Rectangle 7"/>
          <p:cNvSpPr/>
          <p:nvPr/>
        </p:nvSpPr>
        <p:spPr>
          <a:xfrm>
            <a:off x="2878342" y="2786058"/>
            <a:ext cx="6607323" cy="1084912"/>
          </a:xfrm>
          <a:prstGeom prst="rect">
            <a:avLst/>
          </a:prstGeom>
          <a:noFill/>
        </p:spPr>
        <p:txBody>
          <a:bodyPr wrap="none" lIns="68580" tIns="34290" rIns="68580" bIns="34290">
            <a:spAutoFit/>
          </a:bodyPr>
          <a:lstStyle/>
          <a:p>
            <a:pPr algn="ctr"/>
            <a:r>
              <a:rPr lang="en-US" sz="3300" b="1" cap="all" dirty="0" err="1">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tren</a:t>
            </a:r>
            <a:endParaRPr lang="en-US" sz="33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a:p>
            <a:pPr algn="ctr"/>
            <a:r>
              <a:rPr lang="id-ID" sz="33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Belajar di masa depan adalah ...</a:t>
            </a:r>
          </a:p>
        </p:txBody>
      </p:sp>
      <p:sp>
        <p:nvSpPr>
          <p:cNvPr id="2" name="Rectangle 1"/>
          <p:cNvSpPr/>
          <p:nvPr/>
        </p:nvSpPr>
        <p:spPr>
          <a:xfrm>
            <a:off x="3859967" y="4391644"/>
            <a:ext cx="1154483" cy="300082"/>
          </a:xfrm>
          <a:prstGeom prst="rect">
            <a:avLst/>
          </a:prstGeom>
        </p:spPr>
        <p:txBody>
          <a:bodyPr wrap="none">
            <a:spAutoFit/>
          </a:bodyPr>
          <a:lstStyle/>
          <a:p>
            <a:r>
              <a:rPr lang="en-US" sz="1350" b="1" dirty="0"/>
              <a:t>Going Mobile</a:t>
            </a:r>
            <a:endParaRPr lang="en-US" sz="1350" dirty="0"/>
          </a:p>
        </p:txBody>
      </p:sp>
      <p:sp>
        <p:nvSpPr>
          <p:cNvPr id="3" name="Rectangle 2"/>
          <p:cNvSpPr/>
          <p:nvPr/>
        </p:nvSpPr>
        <p:spPr>
          <a:xfrm>
            <a:off x="5270980" y="972304"/>
            <a:ext cx="1700209" cy="300082"/>
          </a:xfrm>
          <a:prstGeom prst="rect">
            <a:avLst/>
          </a:prstGeom>
        </p:spPr>
        <p:txBody>
          <a:bodyPr wrap="none">
            <a:spAutoFit/>
          </a:bodyPr>
          <a:lstStyle/>
          <a:p>
            <a:r>
              <a:rPr lang="en-US" sz="1350" b="1" dirty="0"/>
              <a:t>Understanding Social</a:t>
            </a:r>
            <a:endParaRPr lang="en-US" sz="1350" dirty="0"/>
          </a:p>
        </p:txBody>
      </p:sp>
      <p:pic>
        <p:nvPicPr>
          <p:cNvPr id="11" name="Picture 2">
            <a:extLst>
              <a:ext uri="{FF2B5EF4-FFF2-40B4-BE49-F238E27FC236}">
                <a16:creationId xmlns:a16="http://schemas.microsoft.com/office/drawing/2014/main" id="{9D4AD5E4-055A-47C4-8735-32BF76FD95AD}"/>
              </a:ext>
            </a:extLst>
          </p:cNvPr>
          <p:cNvPicPr>
            <a:picLocks noChangeAspect="1" noChangeArrowheads="1"/>
          </p:cNvPicPr>
          <p:nvPr/>
        </p:nvPicPr>
        <p:blipFill>
          <a:blip r:embed="rId8"/>
          <a:srcRect/>
          <a:stretch>
            <a:fillRect/>
          </a:stretch>
        </p:blipFill>
        <p:spPr bwMode="auto">
          <a:xfrm>
            <a:off x="9598580" y="2480506"/>
            <a:ext cx="2593420" cy="1595951"/>
          </a:xfrm>
          <a:prstGeom prst="rect">
            <a:avLst/>
          </a:prstGeom>
          <a:noFill/>
          <a:ln w="9525">
            <a:noFill/>
            <a:miter lim="800000"/>
            <a:headEnd/>
            <a:tailEnd/>
          </a:ln>
          <a:effectLst/>
        </p:spPr>
      </p:pic>
    </p:spTree>
    <p:extLst>
      <p:ext uri="{BB962C8B-B14F-4D97-AF65-F5344CB8AC3E}">
        <p14:creationId xmlns:p14="http://schemas.microsoft.com/office/powerpoint/2010/main" val="15432014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p 10 Instructional Design Challenges in eLearning"/>
          <p:cNvPicPr>
            <a:picLocks noChangeAspect="1" noChangeArrowheads="1"/>
          </p:cNvPicPr>
          <p:nvPr/>
        </p:nvPicPr>
        <p:blipFill>
          <a:blip r:embed="rId2"/>
          <a:srcRect/>
          <a:stretch>
            <a:fillRect/>
          </a:stretch>
        </p:blipFill>
        <p:spPr bwMode="auto">
          <a:xfrm>
            <a:off x="1819972" y="2020569"/>
            <a:ext cx="4139163" cy="3107553"/>
          </a:xfrm>
          <a:prstGeom prst="rect">
            <a:avLst/>
          </a:prstGeom>
          <a:noFill/>
        </p:spPr>
      </p:pic>
      <p:pic>
        <p:nvPicPr>
          <p:cNvPr id="3" name="Picture 3"/>
          <p:cNvPicPr>
            <a:picLocks noChangeAspect="1" noChangeArrowheads="1"/>
          </p:cNvPicPr>
          <p:nvPr/>
        </p:nvPicPr>
        <p:blipFill>
          <a:blip r:embed="rId3"/>
          <a:srcRect/>
          <a:stretch>
            <a:fillRect/>
          </a:stretch>
        </p:blipFill>
        <p:spPr bwMode="auto">
          <a:xfrm>
            <a:off x="6203158" y="2020569"/>
            <a:ext cx="4197607" cy="3107553"/>
          </a:xfrm>
          <a:prstGeom prst="rect">
            <a:avLst/>
          </a:prstGeom>
          <a:noFill/>
          <a:ln w="9525">
            <a:noFill/>
            <a:miter lim="800000"/>
            <a:headEnd/>
            <a:tailEnd/>
          </a:ln>
          <a:effectLst/>
        </p:spPr>
      </p:pic>
      <p:sp>
        <p:nvSpPr>
          <p:cNvPr id="4" name="Rectangle 3"/>
          <p:cNvSpPr/>
          <p:nvPr/>
        </p:nvSpPr>
        <p:spPr>
          <a:xfrm>
            <a:off x="6846100" y="1484785"/>
            <a:ext cx="2039341" cy="461665"/>
          </a:xfrm>
          <a:prstGeom prst="rect">
            <a:avLst/>
          </a:prstGeom>
        </p:spPr>
        <p:txBody>
          <a:bodyPr wrap="none">
            <a:spAutoFit/>
          </a:bodyPr>
          <a:lstStyle/>
          <a:p>
            <a:r>
              <a:rPr lang="id-ID" sz="2400" b="1" dirty="0">
                <a:effectLst>
                  <a:outerShdw blurRad="38100" dist="38100" dir="2700000" algn="tl">
                    <a:srgbClr val="000000">
                      <a:alpha val="43137"/>
                    </a:srgbClr>
                  </a:outerShdw>
                </a:effectLst>
              </a:rPr>
              <a:t>Semua Mudah</a:t>
            </a:r>
            <a:endParaRPr lang="id-ID" sz="2400" dirty="0"/>
          </a:p>
        </p:txBody>
      </p:sp>
      <p:sp>
        <p:nvSpPr>
          <p:cNvPr id="5" name="Title 1"/>
          <p:cNvSpPr txBox="1">
            <a:spLocks/>
          </p:cNvSpPr>
          <p:nvPr/>
        </p:nvSpPr>
        <p:spPr>
          <a:xfrm>
            <a:off x="2259807" y="490612"/>
            <a:ext cx="7886700" cy="5621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d-ID" sz="3300" b="1" dirty="0">
                <a:effectLst>
                  <a:outerShdw blurRad="38100" dist="38100" dir="2700000" algn="tl">
                    <a:srgbClr val="000000">
                      <a:alpha val="43137"/>
                    </a:srgbClr>
                  </a:outerShdw>
                </a:effectLst>
              </a:rPr>
              <a:t>THE FUTURE LEARNING?</a:t>
            </a:r>
          </a:p>
        </p:txBody>
      </p:sp>
      <p:sp>
        <p:nvSpPr>
          <p:cNvPr id="6" name="Rectangle 5"/>
          <p:cNvSpPr/>
          <p:nvPr/>
        </p:nvSpPr>
        <p:spPr>
          <a:xfrm>
            <a:off x="2517423" y="5733257"/>
            <a:ext cx="6883423" cy="461665"/>
          </a:xfrm>
          <a:prstGeom prst="rect">
            <a:avLst/>
          </a:prstGeom>
        </p:spPr>
        <p:txBody>
          <a:bodyPr wrap="none">
            <a:spAutoFit/>
          </a:bodyPr>
          <a:lstStyle/>
          <a:p>
            <a:r>
              <a:rPr lang="en-US" sz="2400" b="1" dirty="0" err="1">
                <a:effectLst>
                  <a:outerShdw blurRad="38100" dist="38100" dir="2700000" algn="tl">
                    <a:srgbClr val="000000">
                      <a:alpha val="43137"/>
                    </a:srgbClr>
                  </a:outerShdw>
                </a:effectLst>
              </a:rPr>
              <a:t>Belajar</a:t>
            </a:r>
            <a:r>
              <a:rPr lang="en-US" sz="2400" b="1" dirty="0">
                <a:effectLst>
                  <a:outerShdw blurRad="38100" dist="38100" dir="2700000" algn="tl">
                    <a:srgbClr val="000000">
                      <a:alpha val="43137"/>
                    </a:srgbClr>
                  </a:outerShdw>
                </a:effectLst>
              </a:rPr>
              <a:t> Terbuka Makin Terbuka </a:t>
            </a:r>
            <a:r>
              <a:rPr lang="en-US" sz="2400" b="1" dirty="0" err="1">
                <a:effectLst>
                  <a:outerShdw blurRad="38100" dist="38100" dir="2700000" algn="tl">
                    <a:srgbClr val="000000">
                      <a:alpha val="43137"/>
                    </a:srgbClr>
                  </a:outerShdw>
                </a:effectLst>
              </a:rPr>
              <a:t>dan</a:t>
            </a:r>
            <a:r>
              <a:rPr lang="en-US" sz="2400" b="1" dirty="0">
                <a:effectLst>
                  <a:outerShdw blurRad="38100" dist="38100" dir="2700000" algn="tl">
                    <a:srgbClr val="000000">
                      <a:alpha val="43137"/>
                    </a:srgbClr>
                  </a:outerShdw>
                </a:effectLst>
              </a:rPr>
              <a:t> </a:t>
            </a:r>
            <a:r>
              <a:rPr lang="en-US" sz="2400" b="1" dirty="0" err="1">
                <a:effectLst>
                  <a:outerShdw blurRad="38100" dist="38100" dir="2700000" algn="tl">
                    <a:srgbClr val="000000">
                      <a:alpha val="43137"/>
                    </a:srgbClr>
                  </a:outerShdw>
                </a:effectLst>
              </a:rPr>
              <a:t>Sepanjang</a:t>
            </a:r>
            <a:r>
              <a:rPr lang="en-US" sz="2400" b="1" dirty="0">
                <a:effectLst>
                  <a:outerShdw blurRad="38100" dist="38100" dir="2700000" algn="tl">
                    <a:srgbClr val="000000">
                      <a:alpha val="43137"/>
                    </a:srgbClr>
                  </a:outerShdw>
                </a:effectLst>
              </a:rPr>
              <a:t> Hayat</a:t>
            </a:r>
            <a:endParaRPr lang="id-ID" sz="2400" dirty="0"/>
          </a:p>
        </p:txBody>
      </p:sp>
    </p:spTree>
    <p:extLst>
      <p:ext uri="{BB962C8B-B14F-4D97-AF65-F5344CB8AC3E}">
        <p14:creationId xmlns:p14="http://schemas.microsoft.com/office/powerpoint/2010/main" val="2982180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p:cNvPicPr>
            <a:picLocks noChangeAspect="1" noChangeArrowheads="1"/>
          </p:cNvPicPr>
          <p:nvPr/>
        </p:nvPicPr>
        <p:blipFill>
          <a:blip r:embed="rId3"/>
          <a:srcRect/>
          <a:stretch>
            <a:fillRect/>
          </a:stretch>
        </p:blipFill>
        <p:spPr bwMode="auto">
          <a:xfrm>
            <a:off x="4243685" y="1501412"/>
            <a:ext cx="3023895" cy="1979962"/>
          </a:xfrm>
          <a:prstGeom prst="rect">
            <a:avLst/>
          </a:prstGeom>
          <a:noFill/>
          <a:ln w="9525">
            <a:solidFill>
              <a:schemeClr val="bg1"/>
            </a:solidFill>
            <a:miter lim="800000"/>
            <a:headEnd/>
            <a:tailEnd/>
          </a:ln>
          <a:effectLst/>
        </p:spPr>
      </p:pic>
      <p:sp>
        <p:nvSpPr>
          <p:cNvPr id="2" name="Title 1"/>
          <p:cNvSpPr>
            <a:spLocks noGrp="1"/>
          </p:cNvSpPr>
          <p:nvPr>
            <p:ph type="title"/>
          </p:nvPr>
        </p:nvSpPr>
        <p:spPr>
          <a:xfrm>
            <a:off x="838200" y="365125"/>
            <a:ext cx="10515600" cy="951851"/>
          </a:xfrm>
          <a:effectLst>
            <a:outerShdw blurRad="50800" dist="50800" dir="5400000" algn="ctr" rotWithShape="0">
              <a:schemeClr val="accent6">
                <a:lumMod val="75000"/>
              </a:schemeClr>
            </a:outerShdw>
          </a:effectLst>
        </p:spPr>
        <p:txBody>
          <a:bodyPr/>
          <a:lstStyle/>
          <a:p>
            <a:pPr algn="ctr"/>
            <a:r>
              <a:rPr lang="en-US" b="1" dirty="0">
                <a:effectLst>
                  <a:outerShdw blurRad="38100" dist="38100" dir="2700000" algn="tl">
                    <a:srgbClr val="000000">
                      <a:alpha val="43137"/>
                    </a:srgbClr>
                  </a:outerShdw>
                </a:effectLst>
              </a:rPr>
              <a:t>Design PJJ</a:t>
            </a:r>
          </a:p>
        </p:txBody>
      </p:sp>
      <p:sp>
        <p:nvSpPr>
          <p:cNvPr id="3" name="Content Placeholder 2"/>
          <p:cNvSpPr>
            <a:spLocks noGrp="1"/>
          </p:cNvSpPr>
          <p:nvPr>
            <p:ph idx="1"/>
          </p:nvPr>
        </p:nvSpPr>
        <p:spPr>
          <a:xfrm>
            <a:off x="573694" y="574259"/>
            <a:ext cx="3669991" cy="5214974"/>
          </a:xfrm>
        </p:spPr>
        <p:txBody>
          <a:bodyPr>
            <a:noAutofit/>
          </a:bodyPr>
          <a:lstStyle/>
          <a:p>
            <a:pPr>
              <a:spcBef>
                <a:spcPts val="1200"/>
              </a:spcBef>
              <a:spcAft>
                <a:spcPts val="1200"/>
              </a:spcAft>
            </a:pPr>
            <a:r>
              <a:rPr lang="en-US" sz="1400" dirty="0"/>
              <a:t>Instructional design process often begins with the analysis phase. In other words, analysis is embedded in the domain of design. During the analysis phase, an instructional designer often engages in both organizational analysis (macro level) and instructional analysis (micro level). </a:t>
            </a:r>
          </a:p>
          <a:p>
            <a:pPr>
              <a:spcBef>
                <a:spcPts val="1200"/>
              </a:spcBef>
              <a:spcAft>
                <a:spcPts val="1200"/>
              </a:spcAft>
            </a:pPr>
            <a:r>
              <a:rPr lang="en-US" sz="1400" dirty="0"/>
              <a:t>As part of an organizational or macro-level, front-end analysis, instructional designer conducts performance analysis in order to define the performance problem, what is causing it and whether or not instruction is the best solution.</a:t>
            </a:r>
          </a:p>
          <a:p>
            <a:pPr>
              <a:spcBef>
                <a:spcPts val="1200"/>
              </a:spcBef>
              <a:spcAft>
                <a:spcPts val="1200"/>
              </a:spcAft>
            </a:pPr>
            <a:r>
              <a:rPr lang="en-US" sz="1400" dirty="0"/>
              <a:t>Once it is determined that instruction is the best solution, the instructional designer uses instructional or micro-level analysis to identify needs, goals and tasks. The results of both macro and micro level analysis are then used to create strategies, products, lessons and modules (</a:t>
            </a:r>
            <a:r>
              <a:rPr lang="en-US" sz="1400" dirty="0" err="1"/>
              <a:t>Seels</a:t>
            </a:r>
            <a:r>
              <a:rPr lang="en-US" sz="1400" dirty="0"/>
              <a:t> and Richey 1994).</a:t>
            </a:r>
          </a:p>
        </p:txBody>
      </p:sp>
      <p:sp>
        <p:nvSpPr>
          <p:cNvPr id="5" name="TextBox 4"/>
          <p:cNvSpPr txBox="1"/>
          <p:nvPr/>
        </p:nvSpPr>
        <p:spPr>
          <a:xfrm>
            <a:off x="7267580" y="335420"/>
            <a:ext cx="4714875" cy="5386090"/>
          </a:xfrm>
          <a:prstGeom prst="rect">
            <a:avLst/>
          </a:prstGeom>
          <a:noFill/>
        </p:spPr>
        <p:txBody>
          <a:bodyPr wrap="square" rtlCol="0">
            <a:spAutoFit/>
          </a:bodyPr>
          <a:lstStyle/>
          <a:p>
            <a:pPr marL="342900" indent="-342900">
              <a:spcBef>
                <a:spcPts val="2400"/>
              </a:spcBef>
              <a:spcAft>
                <a:spcPts val="2400"/>
              </a:spcAft>
              <a:buFont typeface="+mj-lt"/>
              <a:buAutoNum type="arabicPeriod"/>
            </a:pPr>
            <a:r>
              <a:rPr lang="en-US" b="1" dirty="0"/>
              <a:t>Level </a:t>
            </a:r>
            <a:r>
              <a:rPr lang="en-US" b="1" dirty="0" err="1"/>
              <a:t>Sistem</a:t>
            </a:r>
            <a:r>
              <a:rPr lang="en-US" b="1" dirty="0"/>
              <a:t> (</a:t>
            </a:r>
            <a:r>
              <a:rPr lang="en-US" sz="2800" b="1" dirty="0" err="1"/>
              <a:t>Makro</a:t>
            </a:r>
            <a:r>
              <a:rPr lang="en-US" b="1" dirty="0"/>
              <a:t>) </a:t>
            </a:r>
            <a:r>
              <a:rPr lang="en-US" b="1" dirty="0" err="1"/>
              <a:t>Rancangan</a:t>
            </a:r>
            <a:r>
              <a:rPr lang="en-US" b="1" dirty="0"/>
              <a:t> </a:t>
            </a:r>
            <a:r>
              <a:rPr lang="en-US" b="1" dirty="0" err="1"/>
              <a:t>sistem</a:t>
            </a:r>
            <a:r>
              <a:rPr lang="en-US" b="1" dirty="0"/>
              <a:t> </a:t>
            </a:r>
            <a:r>
              <a:rPr lang="en-US" b="1" dirty="0" err="1"/>
              <a:t>secara</a:t>
            </a:r>
            <a:r>
              <a:rPr lang="en-US" b="1" dirty="0"/>
              <a:t> </a:t>
            </a:r>
            <a:r>
              <a:rPr lang="en-US" b="1" dirty="0" err="1"/>
              <a:t>utuh</a:t>
            </a:r>
            <a:r>
              <a:rPr lang="en-US" b="1" dirty="0"/>
              <a:t> </a:t>
            </a:r>
            <a:r>
              <a:rPr lang="en-US" b="1" dirty="0" err="1"/>
              <a:t>untuk</a:t>
            </a:r>
            <a:r>
              <a:rPr lang="en-US" b="1" dirty="0"/>
              <a:t> </a:t>
            </a:r>
            <a:r>
              <a:rPr lang="en-US" b="1" dirty="0" err="1"/>
              <a:t>semua</a:t>
            </a:r>
            <a:r>
              <a:rPr lang="en-US" b="1" dirty="0"/>
              <a:t> </a:t>
            </a:r>
            <a:r>
              <a:rPr lang="en-US" b="1" dirty="0" err="1"/>
              <a:t>komponen</a:t>
            </a:r>
            <a:r>
              <a:rPr lang="en-US" b="1" dirty="0"/>
              <a:t> </a:t>
            </a:r>
            <a:r>
              <a:rPr lang="en-US" b="1" dirty="0" err="1"/>
              <a:t>sebuah</a:t>
            </a:r>
            <a:r>
              <a:rPr lang="en-US" b="1" dirty="0"/>
              <a:t> </a:t>
            </a:r>
            <a:r>
              <a:rPr lang="en-US" b="1" dirty="0" err="1"/>
              <a:t>sistem</a:t>
            </a:r>
            <a:r>
              <a:rPr lang="en-US" b="1" dirty="0"/>
              <a:t>, </a:t>
            </a:r>
            <a:r>
              <a:rPr lang="en-US" b="1" dirty="0" err="1"/>
              <a:t>misalnya</a:t>
            </a:r>
            <a:r>
              <a:rPr lang="en-US" b="1" dirty="0"/>
              <a:t>  “UT”, “SMP Terbuka”, “</a:t>
            </a:r>
            <a:r>
              <a:rPr lang="en-US" b="1" dirty="0" err="1"/>
              <a:t>Diklat</a:t>
            </a:r>
            <a:r>
              <a:rPr lang="en-US" b="1" dirty="0"/>
              <a:t> Online…” </a:t>
            </a:r>
            <a:r>
              <a:rPr lang="en-US" b="1" dirty="0" err="1"/>
              <a:t>di</a:t>
            </a:r>
            <a:r>
              <a:rPr lang="en-US" b="1" dirty="0"/>
              <a:t> </a:t>
            </a:r>
            <a:r>
              <a:rPr lang="en-US" b="1" dirty="0" err="1"/>
              <a:t>dalamnya</a:t>
            </a:r>
            <a:r>
              <a:rPr lang="en-US" b="1" dirty="0"/>
              <a:t> </a:t>
            </a:r>
            <a:r>
              <a:rPr lang="en-US" b="1" dirty="0" err="1"/>
              <a:t>ada</a:t>
            </a:r>
            <a:r>
              <a:rPr lang="en-US" b="1" dirty="0"/>
              <a:t> </a:t>
            </a:r>
            <a:r>
              <a:rPr lang="en-US" b="1" dirty="0" err="1"/>
              <a:t>sistem</a:t>
            </a:r>
            <a:r>
              <a:rPr lang="en-US" b="1" dirty="0"/>
              <a:t> </a:t>
            </a:r>
            <a:r>
              <a:rPr lang="en-US" b="1" dirty="0" err="1"/>
              <a:t>pendaftaran</a:t>
            </a:r>
            <a:r>
              <a:rPr lang="en-US" b="1" dirty="0"/>
              <a:t>, tutorial, </a:t>
            </a:r>
            <a:r>
              <a:rPr lang="en-US" b="1" dirty="0" err="1"/>
              <a:t>ujian</a:t>
            </a:r>
            <a:r>
              <a:rPr lang="en-US" b="1" dirty="0"/>
              <a:t> </a:t>
            </a:r>
            <a:r>
              <a:rPr lang="en-US" b="1" dirty="0" err="1"/>
              <a:t>dll</a:t>
            </a:r>
            <a:r>
              <a:rPr lang="en-US" b="1" dirty="0"/>
              <a:t>.</a:t>
            </a:r>
          </a:p>
          <a:p>
            <a:pPr marL="342900" indent="-342900">
              <a:spcBef>
                <a:spcPts val="2400"/>
              </a:spcBef>
              <a:spcAft>
                <a:spcPts val="2400"/>
              </a:spcAft>
              <a:buFont typeface="+mj-lt"/>
              <a:buAutoNum type="arabicPeriod"/>
            </a:pPr>
            <a:r>
              <a:rPr lang="en-US" b="1" dirty="0"/>
              <a:t>Level  </a:t>
            </a:r>
            <a:r>
              <a:rPr lang="en-US" b="1" dirty="0" err="1"/>
              <a:t>Antara</a:t>
            </a:r>
            <a:r>
              <a:rPr lang="en-US" b="1" dirty="0"/>
              <a:t> </a:t>
            </a:r>
            <a:r>
              <a:rPr lang="en-US" b="1" dirty="0" err="1"/>
              <a:t>Sistem</a:t>
            </a:r>
            <a:r>
              <a:rPr lang="en-US" b="1" dirty="0"/>
              <a:t> </a:t>
            </a:r>
            <a:r>
              <a:rPr lang="en-US" b="1" dirty="0" err="1"/>
              <a:t>dan</a:t>
            </a:r>
            <a:r>
              <a:rPr lang="en-US" b="1" dirty="0"/>
              <a:t> </a:t>
            </a:r>
            <a:r>
              <a:rPr lang="en-US" b="1" dirty="0" err="1"/>
              <a:t>Kelas</a:t>
            </a:r>
            <a:r>
              <a:rPr lang="en-US" b="1" dirty="0"/>
              <a:t>  (</a:t>
            </a:r>
            <a:r>
              <a:rPr lang="en-US" sz="2800" b="1" dirty="0"/>
              <a:t>Mezzo</a:t>
            </a:r>
            <a:r>
              <a:rPr lang="en-US" b="1" dirty="0"/>
              <a:t>)  </a:t>
            </a:r>
            <a:r>
              <a:rPr lang="en-US" b="1" dirty="0" err="1"/>
              <a:t>Rancangan</a:t>
            </a:r>
            <a:r>
              <a:rPr lang="en-US" b="1" dirty="0"/>
              <a:t> </a:t>
            </a:r>
            <a:r>
              <a:rPr lang="en-US" b="1" dirty="0" err="1"/>
              <a:t>untuk</a:t>
            </a:r>
            <a:r>
              <a:rPr lang="en-US" b="1" dirty="0"/>
              <a:t> </a:t>
            </a:r>
            <a:r>
              <a:rPr lang="en-US" b="1" dirty="0" err="1"/>
              <a:t>salah</a:t>
            </a:r>
            <a:r>
              <a:rPr lang="en-US" b="1" dirty="0"/>
              <a:t> </a:t>
            </a:r>
            <a:r>
              <a:rPr lang="en-US" b="1" dirty="0" err="1"/>
              <a:t>satu</a:t>
            </a:r>
            <a:r>
              <a:rPr lang="en-US" b="1" dirty="0"/>
              <a:t> </a:t>
            </a:r>
            <a:r>
              <a:rPr lang="en-US" b="1" dirty="0" err="1"/>
              <a:t>komponen</a:t>
            </a:r>
            <a:r>
              <a:rPr lang="en-US" b="1" dirty="0"/>
              <a:t> </a:t>
            </a:r>
            <a:r>
              <a:rPr lang="en-US" b="1" dirty="0" err="1"/>
              <a:t>dalam</a:t>
            </a:r>
            <a:r>
              <a:rPr lang="en-US" b="1" dirty="0"/>
              <a:t> </a:t>
            </a:r>
            <a:r>
              <a:rPr lang="en-US" b="1" dirty="0" err="1"/>
              <a:t>sistem</a:t>
            </a:r>
            <a:r>
              <a:rPr lang="en-US" b="1" dirty="0"/>
              <a:t>. </a:t>
            </a:r>
            <a:r>
              <a:rPr lang="en-US" b="1" dirty="0" err="1"/>
              <a:t>Misalnya</a:t>
            </a:r>
            <a:r>
              <a:rPr lang="en-US" b="1" dirty="0"/>
              <a:t> </a:t>
            </a:r>
            <a:r>
              <a:rPr lang="en-US" b="1" dirty="0" err="1"/>
              <a:t>Rancangan</a:t>
            </a:r>
            <a:r>
              <a:rPr lang="en-US" b="1" dirty="0"/>
              <a:t> Model Tutorial online </a:t>
            </a:r>
            <a:r>
              <a:rPr lang="en-US" b="1" dirty="0" err="1"/>
              <a:t>untuk</a:t>
            </a:r>
            <a:r>
              <a:rPr lang="en-US" b="1" dirty="0"/>
              <a:t> Program S2 </a:t>
            </a:r>
            <a:r>
              <a:rPr lang="en-US" b="1" dirty="0" err="1"/>
              <a:t>di</a:t>
            </a:r>
            <a:r>
              <a:rPr lang="en-US" b="1" dirty="0"/>
              <a:t> UT</a:t>
            </a:r>
          </a:p>
          <a:p>
            <a:pPr marL="342900" indent="-342900">
              <a:spcBef>
                <a:spcPts val="2400"/>
              </a:spcBef>
              <a:spcAft>
                <a:spcPts val="2400"/>
              </a:spcAft>
              <a:buFont typeface="+mj-lt"/>
              <a:buAutoNum type="arabicPeriod"/>
            </a:pPr>
            <a:r>
              <a:rPr lang="en-US" b="1" dirty="0"/>
              <a:t>Level </a:t>
            </a:r>
            <a:r>
              <a:rPr lang="en-US" b="1" dirty="0" err="1"/>
              <a:t>Kelas</a:t>
            </a:r>
            <a:r>
              <a:rPr lang="en-US" b="1" dirty="0"/>
              <a:t>/Mata </a:t>
            </a:r>
            <a:r>
              <a:rPr lang="en-US" b="1" dirty="0" err="1"/>
              <a:t>Pelajaran</a:t>
            </a:r>
            <a:r>
              <a:rPr lang="en-US" b="1" dirty="0"/>
              <a:t> (</a:t>
            </a:r>
            <a:r>
              <a:rPr lang="en-US" sz="2800" b="1" dirty="0" err="1"/>
              <a:t>Mikro</a:t>
            </a:r>
            <a:r>
              <a:rPr lang="en-US" b="1" dirty="0"/>
              <a:t>) </a:t>
            </a:r>
            <a:r>
              <a:rPr lang="en-US" b="1" dirty="0" err="1"/>
              <a:t>Misalnya</a:t>
            </a:r>
            <a:r>
              <a:rPr lang="en-US" b="1" dirty="0"/>
              <a:t> </a:t>
            </a:r>
            <a:r>
              <a:rPr lang="en-US" b="1" dirty="0" err="1"/>
              <a:t>Rancangan</a:t>
            </a:r>
            <a:r>
              <a:rPr lang="en-US" b="1" dirty="0"/>
              <a:t>  </a:t>
            </a:r>
            <a:r>
              <a:rPr lang="en-US" b="1" dirty="0" err="1"/>
              <a:t>acara</a:t>
            </a:r>
            <a:r>
              <a:rPr lang="en-US" b="1" dirty="0"/>
              <a:t> tutorial </a:t>
            </a:r>
            <a:r>
              <a:rPr lang="en-US" b="1" dirty="0" err="1"/>
              <a:t>untuk</a:t>
            </a:r>
            <a:r>
              <a:rPr lang="en-US" b="1" dirty="0"/>
              <a:t> </a:t>
            </a:r>
            <a:r>
              <a:rPr lang="en-US" b="1" dirty="0" err="1"/>
              <a:t>satu</a:t>
            </a:r>
            <a:r>
              <a:rPr lang="en-US" b="1" dirty="0"/>
              <a:t> </a:t>
            </a:r>
            <a:r>
              <a:rPr lang="en-US" b="1" dirty="0" err="1"/>
              <a:t>mata</a:t>
            </a:r>
            <a:r>
              <a:rPr lang="en-US" b="1" dirty="0"/>
              <a:t> </a:t>
            </a:r>
            <a:r>
              <a:rPr lang="en-US" b="1" dirty="0" err="1"/>
              <a:t>kuliah</a:t>
            </a:r>
            <a:r>
              <a:rPr lang="en-US" b="1" dirty="0"/>
              <a:t> </a:t>
            </a:r>
            <a:r>
              <a:rPr lang="en-US" b="1" dirty="0" err="1"/>
              <a:t>yg</a:t>
            </a:r>
            <a:r>
              <a:rPr lang="en-US" b="1" dirty="0"/>
              <a:t> </a:t>
            </a:r>
            <a:r>
              <a:rPr lang="en-US" b="1" dirty="0" err="1"/>
              <a:t>dibuat</a:t>
            </a:r>
            <a:r>
              <a:rPr lang="en-US" b="1" dirty="0"/>
              <a:t> </a:t>
            </a:r>
            <a:r>
              <a:rPr lang="en-US" b="1" dirty="0" err="1"/>
              <a:t>oleh</a:t>
            </a:r>
            <a:r>
              <a:rPr lang="en-US" b="1" dirty="0"/>
              <a:t> </a:t>
            </a:r>
            <a:r>
              <a:rPr lang="en-US" b="1" dirty="0" err="1"/>
              <a:t>dosen</a:t>
            </a:r>
            <a:endParaRPr lang="en-US" b="1" dirty="0"/>
          </a:p>
        </p:txBody>
      </p:sp>
      <p:sp>
        <p:nvSpPr>
          <p:cNvPr id="6" name="Rectangle 5"/>
          <p:cNvSpPr/>
          <p:nvPr/>
        </p:nvSpPr>
        <p:spPr>
          <a:xfrm>
            <a:off x="5123432" y="3714752"/>
            <a:ext cx="1701235" cy="707886"/>
          </a:xfrm>
          <a:prstGeom prst="rect">
            <a:avLst/>
          </a:prstGeom>
          <a:ln w="19050">
            <a:solidFill>
              <a:schemeClr val="accent6"/>
            </a:solid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txBody>
          <a:bodyPr wrap="none">
            <a:spAutoFit/>
          </a:bodyPr>
          <a:lstStyle/>
          <a:p>
            <a:r>
              <a:rPr lang="en-US" sz="4000" b="1" dirty="0" err="1">
                <a:ln>
                  <a:solidFill>
                    <a:schemeClr val="tx1"/>
                  </a:solidFill>
                </a:ln>
              </a:rPr>
              <a:t>Makro</a:t>
            </a:r>
            <a:r>
              <a:rPr lang="en-US" sz="4000" b="1" dirty="0">
                <a:ln>
                  <a:solidFill>
                    <a:schemeClr val="tx1"/>
                  </a:solidFill>
                </a:ln>
              </a:rPr>
              <a:t> </a:t>
            </a:r>
            <a:endParaRPr lang="en-US" sz="4000" dirty="0">
              <a:ln>
                <a:solidFill>
                  <a:schemeClr val="tx1"/>
                </a:solidFill>
              </a:ln>
            </a:endParaRPr>
          </a:p>
        </p:txBody>
      </p:sp>
      <p:sp>
        <p:nvSpPr>
          <p:cNvPr id="7" name="Rectangle 6"/>
          <p:cNvSpPr/>
          <p:nvPr/>
        </p:nvSpPr>
        <p:spPr>
          <a:xfrm>
            <a:off x="5121106" y="4714884"/>
            <a:ext cx="1676100" cy="707886"/>
          </a:xfrm>
          <a:prstGeom prst="rect">
            <a:avLst/>
          </a:prstGeom>
          <a:ln w="19050">
            <a:solidFill>
              <a:schemeClr val="accent2">
                <a:lumMod val="60000"/>
                <a:lumOff val="40000"/>
              </a:schemeClr>
            </a:solid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txBody>
          <a:bodyPr wrap="none">
            <a:spAutoFit/>
          </a:bodyPr>
          <a:lstStyle/>
          <a:p>
            <a:r>
              <a:rPr lang="en-US" sz="4000" b="1" dirty="0">
                <a:ln>
                  <a:solidFill>
                    <a:schemeClr val="tx1"/>
                  </a:solidFill>
                </a:ln>
              </a:rPr>
              <a:t>Mezzo </a:t>
            </a:r>
            <a:endParaRPr lang="en-US" sz="4000" dirty="0">
              <a:ln>
                <a:solidFill>
                  <a:schemeClr val="tx1"/>
                </a:solidFill>
              </a:ln>
            </a:endParaRPr>
          </a:p>
        </p:txBody>
      </p:sp>
      <p:sp>
        <p:nvSpPr>
          <p:cNvPr id="8" name="Rectangle 7"/>
          <p:cNvSpPr/>
          <p:nvPr/>
        </p:nvSpPr>
        <p:spPr>
          <a:xfrm>
            <a:off x="5165456" y="5721510"/>
            <a:ext cx="1574598" cy="707886"/>
          </a:xfrm>
          <a:prstGeom prst="rect">
            <a:avLst/>
          </a:prstGeom>
          <a:ln w="19050">
            <a:solidFill>
              <a:schemeClr val="accent5">
                <a:lumMod val="60000"/>
                <a:lumOff val="40000"/>
              </a:schemeClr>
            </a:solid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txBody>
          <a:bodyPr wrap="none">
            <a:spAutoFit/>
          </a:bodyPr>
          <a:lstStyle/>
          <a:p>
            <a:r>
              <a:rPr lang="en-US" sz="4000" b="1" dirty="0" err="1">
                <a:ln>
                  <a:solidFill>
                    <a:schemeClr val="tx1"/>
                  </a:solidFill>
                </a:ln>
              </a:rPr>
              <a:t>Mikro</a:t>
            </a:r>
            <a:r>
              <a:rPr lang="en-US" sz="4000" b="1" dirty="0">
                <a:ln>
                  <a:solidFill>
                    <a:schemeClr val="tx1"/>
                  </a:solidFill>
                </a:ln>
              </a:rPr>
              <a:t> </a:t>
            </a:r>
            <a:endParaRPr lang="en-US" sz="4000" dirty="0">
              <a:ln>
                <a:solidFill>
                  <a:schemeClr val="tx1"/>
                </a:solidFill>
              </a:ln>
            </a:endParaRPr>
          </a:p>
        </p:txBody>
      </p:sp>
    </p:spTree>
    <p:extLst>
      <p:ext uri="{BB962C8B-B14F-4D97-AF65-F5344CB8AC3E}">
        <p14:creationId xmlns:p14="http://schemas.microsoft.com/office/powerpoint/2010/main" val="18433661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9A362-A254-4D0B-A429-C0D636FB2EF7}"/>
              </a:ext>
            </a:extLst>
          </p:cNvPr>
          <p:cNvSpPr>
            <a:spLocks noGrp="1"/>
          </p:cNvSpPr>
          <p:nvPr>
            <p:ph type="title"/>
          </p:nvPr>
        </p:nvSpPr>
        <p:spPr/>
        <p:txBody>
          <a:bodyPr/>
          <a:lstStyle/>
          <a:p>
            <a:r>
              <a:rPr lang="en-GB" dirty="0" err="1"/>
              <a:t>Apa</a:t>
            </a:r>
            <a:r>
              <a:rPr lang="en-GB" dirty="0"/>
              <a:t> yang </a:t>
            </a:r>
            <a:r>
              <a:rPr lang="en-GB" dirty="0" err="1"/>
              <a:t>bisa</a:t>
            </a:r>
            <a:r>
              <a:rPr lang="en-GB" dirty="0"/>
              <a:t> </a:t>
            </a:r>
            <a:r>
              <a:rPr lang="en-GB" dirty="0" err="1"/>
              <a:t>diperankan</a:t>
            </a:r>
            <a:r>
              <a:rPr lang="en-GB" dirty="0"/>
              <a:t> PTP?</a:t>
            </a:r>
            <a:endParaRPr lang="en-ID" dirty="0"/>
          </a:p>
        </p:txBody>
      </p:sp>
      <p:sp>
        <p:nvSpPr>
          <p:cNvPr id="3" name="Content Placeholder 2">
            <a:extLst>
              <a:ext uri="{FF2B5EF4-FFF2-40B4-BE49-F238E27FC236}">
                <a16:creationId xmlns:a16="http://schemas.microsoft.com/office/drawing/2014/main" id="{04DFA89C-46EC-4646-9A2C-F7CE7CBE4120}"/>
              </a:ext>
            </a:extLst>
          </p:cNvPr>
          <p:cNvSpPr>
            <a:spLocks noGrp="1"/>
          </p:cNvSpPr>
          <p:nvPr>
            <p:ph idx="1"/>
          </p:nvPr>
        </p:nvSpPr>
        <p:spPr/>
        <p:txBody>
          <a:bodyPr>
            <a:normAutofit/>
          </a:bodyPr>
          <a:lstStyle/>
          <a:p>
            <a:r>
              <a:rPr lang="en-GB" sz="3200" dirty="0" err="1">
                <a:latin typeface="Arial" panose="020B0604020202020204" pitchFamily="34" charset="0"/>
                <a:cs typeface="Arial" panose="020B0604020202020204" pitchFamily="34" charset="0"/>
              </a:rPr>
              <a:t>Saat</a:t>
            </a:r>
            <a:r>
              <a:rPr lang="en-GB" sz="3200" dirty="0">
                <a:latin typeface="Arial" panose="020B0604020202020204" pitchFamily="34" charset="0"/>
                <a:cs typeface="Arial" panose="020B0604020202020204" pitchFamily="34" charset="0"/>
              </a:rPr>
              <a:t> </a:t>
            </a:r>
            <a:r>
              <a:rPr lang="en-GB" sz="3200" dirty="0" err="1">
                <a:latin typeface="Arial" panose="020B0604020202020204" pitchFamily="34" charset="0"/>
                <a:cs typeface="Arial" panose="020B0604020202020204" pitchFamily="34" charset="0"/>
              </a:rPr>
              <a:t>ini</a:t>
            </a:r>
            <a:r>
              <a:rPr lang="en-GB" sz="3200" dirty="0">
                <a:latin typeface="Arial" panose="020B0604020202020204" pitchFamily="34" charset="0"/>
                <a:cs typeface="Arial" panose="020B0604020202020204" pitchFamily="34" charset="0"/>
              </a:rPr>
              <a:t>  momentum </a:t>
            </a:r>
            <a:r>
              <a:rPr lang="en-GB" sz="3200" dirty="0" err="1">
                <a:latin typeface="Arial" panose="020B0604020202020204" pitchFamily="34" charset="0"/>
                <a:cs typeface="Arial" panose="020B0604020202020204" pitchFamily="34" charset="0"/>
              </a:rPr>
              <a:t>yg</a:t>
            </a:r>
            <a:r>
              <a:rPr lang="en-GB" sz="3200" dirty="0">
                <a:latin typeface="Arial" panose="020B0604020202020204" pitchFamily="34" charset="0"/>
                <a:cs typeface="Arial" panose="020B0604020202020204" pitchFamily="34" charset="0"/>
              </a:rPr>
              <a:t> </a:t>
            </a:r>
            <a:r>
              <a:rPr lang="en-GB" sz="3200" dirty="0" err="1">
                <a:latin typeface="Arial" panose="020B0604020202020204" pitchFamily="34" charset="0"/>
                <a:cs typeface="Arial" panose="020B0604020202020204" pitchFamily="34" charset="0"/>
              </a:rPr>
              <a:t>luar</a:t>
            </a:r>
            <a:r>
              <a:rPr lang="en-GB" sz="3200" dirty="0">
                <a:latin typeface="Arial" panose="020B0604020202020204" pitchFamily="34" charset="0"/>
                <a:cs typeface="Arial" panose="020B0604020202020204" pitchFamily="34" charset="0"/>
              </a:rPr>
              <a:t> </a:t>
            </a:r>
            <a:r>
              <a:rPr lang="en-GB" sz="3200" dirty="0" err="1">
                <a:latin typeface="Arial" panose="020B0604020202020204" pitchFamily="34" charset="0"/>
                <a:cs typeface="Arial" panose="020B0604020202020204" pitchFamily="34" charset="0"/>
              </a:rPr>
              <a:t>biasa</a:t>
            </a:r>
            <a:r>
              <a:rPr lang="en-GB" sz="3200" dirty="0">
                <a:latin typeface="Arial" panose="020B0604020202020204" pitchFamily="34" charset="0"/>
                <a:cs typeface="Arial" panose="020B0604020202020204" pitchFamily="34" charset="0"/>
              </a:rPr>
              <a:t> … </a:t>
            </a:r>
            <a:r>
              <a:rPr lang="en-GB" sz="3200" dirty="0" err="1">
                <a:latin typeface="Arial" panose="020B0604020202020204" pitchFamily="34" charset="0"/>
                <a:cs typeface="Arial" panose="020B0604020202020204" pitchFamily="34" charset="0"/>
              </a:rPr>
              <a:t>belum</a:t>
            </a:r>
            <a:r>
              <a:rPr lang="en-GB" sz="3200" dirty="0">
                <a:latin typeface="Arial" panose="020B0604020202020204" pitchFamily="34" charset="0"/>
                <a:cs typeface="Arial" panose="020B0604020202020204" pitchFamily="34" charset="0"/>
              </a:rPr>
              <a:t> </a:t>
            </a:r>
            <a:r>
              <a:rPr lang="en-GB" sz="3200" dirty="0" err="1">
                <a:latin typeface="Arial" panose="020B0604020202020204" pitchFamily="34" charset="0"/>
                <a:cs typeface="Arial" panose="020B0604020202020204" pitchFamily="34" charset="0"/>
              </a:rPr>
              <a:t>pernah</a:t>
            </a:r>
            <a:r>
              <a:rPr lang="en-GB" sz="3200" dirty="0">
                <a:latin typeface="Arial" panose="020B0604020202020204" pitchFamily="34" charset="0"/>
                <a:cs typeface="Arial" panose="020B0604020202020204" pitchFamily="34" charset="0"/>
              </a:rPr>
              <a:t> </a:t>
            </a:r>
            <a:r>
              <a:rPr lang="en-GB" sz="3200" dirty="0" err="1">
                <a:latin typeface="Arial" panose="020B0604020202020204" pitchFamily="34" charset="0"/>
                <a:cs typeface="Arial" panose="020B0604020202020204" pitchFamily="34" charset="0"/>
              </a:rPr>
              <a:t>ada</a:t>
            </a:r>
            <a:endParaRPr lang="en-GB" sz="3200" dirty="0">
              <a:latin typeface="Arial" panose="020B0604020202020204" pitchFamily="34" charset="0"/>
              <a:cs typeface="Arial" panose="020B0604020202020204" pitchFamily="34" charset="0"/>
            </a:endParaRPr>
          </a:p>
          <a:p>
            <a:endParaRPr lang="en-GB" sz="3200" dirty="0">
              <a:latin typeface="Arial" panose="020B0604020202020204" pitchFamily="34" charset="0"/>
              <a:cs typeface="Arial" panose="020B0604020202020204" pitchFamily="34" charset="0"/>
            </a:endParaRPr>
          </a:p>
          <a:p>
            <a:r>
              <a:rPr lang="en-GB" sz="3200" dirty="0">
                <a:latin typeface="Arial" panose="020B0604020202020204" pitchFamily="34" charset="0"/>
                <a:cs typeface="Arial" panose="020B0604020202020204" pitchFamily="34" charset="0"/>
              </a:rPr>
              <a:t>Banyak yang </a:t>
            </a:r>
            <a:r>
              <a:rPr lang="en-GB" sz="3200" dirty="0" err="1">
                <a:latin typeface="Arial" panose="020B0604020202020204" pitchFamily="34" charset="0"/>
                <a:cs typeface="Arial" panose="020B0604020202020204" pitchFamily="34" charset="0"/>
              </a:rPr>
              <a:t>bisa</a:t>
            </a:r>
            <a:r>
              <a:rPr lang="en-GB" sz="3200" dirty="0">
                <a:latin typeface="Arial" panose="020B0604020202020204" pitchFamily="34" charset="0"/>
                <a:cs typeface="Arial" panose="020B0604020202020204" pitchFamily="34" charset="0"/>
              </a:rPr>
              <a:t> </a:t>
            </a:r>
            <a:r>
              <a:rPr lang="en-GB" sz="3200" dirty="0" err="1">
                <a:latin typeface="Arial" panose="020B0604020202020204" pitchFamily="34" charset="0"/>
                <a:cs typeface="Arial" panose="020B0604020202020204" pitchFamily="34" charset="0"/>
              </a:rPr>
              <a:t>diperankan</a:t>
            </a:r>
            <a:endParaRPr lang="en-GB" sz="3200" dirty="0">
              <a:latin typeface="Arial" panose="020B0604020202020204" pitchFamily="34" charset="0"/>
              <a:cs typeface="Arial" panose="020B0604020202020204" pitchFamily="34" charset="0"/>
            </a:endParaRPr>
          </a:p>
          <a:p>
            <a:r>
              <a:rPr lang="en-GB" sz="3200" dirty="0" err="1">
                <a:latin typeface="Arial" panose="020B0604020202020204" pitchFamily="34" charset="0"/>
                <a:cs typeface="Arial" panose="020B0604020202020204" pitchFamily="34" charset="0"/>
              </a:rPr>
              <a:t>Jangan</a:t>
            </a:r>
            <a:r>
              <a:rPr lang="en-GB" sz="3200" dirty="0">
                <a:latin typeface="Arial" panose="020B0604020202020204" pitchFamily="34" charset="0"/>
                <a:cs typeface="Arial" panose="020B0604020202020204" pitchFamily="34" charset="0"/>
              </a:rPr>
              <a:t> </a:t>
            </a:r>
            <a:r>
              <a:rPr lang="en-GB" sz="3200" dirty="0" err="1">
                <a:latin typeface="Arial" panose="020B0604020202020204" pitchFamily="34" charset="0"/>
                <a:cs typeface="Arial" panose="020B0604020202020204" pitchFamily="34" charset="0"/>
              </a:rPr>
              <a:t>bertanya</a:t>
            </a:r>
            <a:r>
              <a:rPr lang="en-GB" sz="3200" dirty="0">
                <a:latin typeface="Arial" panose="020B0604020202020204" pitchFamily="34" charset="0"/>
                <a:cs typeface="Arial" panose="020B0604020202020204" pitchFamily="34" charset="0"/>
              </a:rPr>
              <a:t> </a:t>
            </a:r>
            <a:r>
              <a:rPr lang="en-GB" sz="3200" dirty="0" err="1">
                <a:latin typeface="Arial" panose="020B0604020202020204" pitchFamily="34" charset="0"/>
                <a:cs typeface="Arial" panose="020B0604020202020204" pitchFamily="34" charset="0"/>
              </a:rPr>
              <a:t>lagi</a:t>
            </a:r>
            <a:r>
              <a:rPr lang="en-GB" sz="3200" dirty="0">
                <a:latin typeface="Arial" panose="020B0604020202020204" pitchFamily="34" charset="0"/>
                <a:cs typeface="Arial" panose="020B0604020202020204" pitchFamily="34" charset="0"/>
              </a:rPr>
              <a:t>, </a:t>
            </a:r>
            <a:r>
              <a:rPr lang="en-GB" sz="3200" dirty="0" err="1">
                <a:latin typeface="Arial" panose="020B0604020202020204" pitchFamily="34" charset="0"/>
                <a:cs typeface="Arial" panose="020B0604020202020204" pitchFamily="34" charset="0"/>
              </a:rPr>
              <a:t>saatnya</a:t>
            </a:r>
            <a:r>
              <a:rPr lang="en-GB" sz="3200" dirty="0">
                <a:latin typeface="Arial" panose="020B0604020202020204" pitchFamily="34" charset="0"/>
                <a:cs typeface="Arial" panose="020B0604020202020204" pitchFamily="34" charset="0"/>
              </a:rPr>
              <a:t> </a:t>
            </a:r>
            <a:r>
              <a:rPr lang="en-GB" sz="3200" dirty="0" err="1">
                <a:latin typeface="Arial" panose="020B0604020202020204" pitchFamily="34" charset="0"/>
                <a:cs typeface="Arial" panose="020B0604020202020204" pitchFamily="34" charset="0"/>
              </a:rPr>
              <a:t>berbuat</a:t>
            </a:r>
            <a:r>
              <a:rPr lang="en-GB" sz="3200" dirty="0">
                <a:latin typeface="Arial" panose="020B0604020202020204" pitchFamily="34" charset="0"/>
                <a:cs typeface="Arial" panose="020B0604020202020204" pitchFamily="34" charset="0"/>
              </a:rPr>
              <a:t> … just do it!</a:t>
            </a:r>
            <a:endParaRPr lang="en-ID"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112379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F3AB3-CB25-497F-BA80-A888FCA69425}"/>
              </a:ext>
            </a:extLst>
          </p:cNvPr>
          <p:cNvSpPr>
            <a:spLocks noGrp="1"/>
          </p:cNvSpPr>
          <p:nvPr>
            <p:ph type="title"/>
          </p:nvPr>
        </p:nvSpPr>
        <p:spPr/>
        <p:txBody>
          <a:bodyPr/>
          <a:lstStyle/>
          <a:p>
            <a:r>
              <a:rPr lang="en-GB" dirty="0">
                <a:effectLst>
                  <a:outerShdw blurRad="38100" dist="38100" dir="2700000" algn="tl">
                    <a:srgbClr val="000000">
                      <a:alpha val="43137"/>
                    </a:srgbClr>
                  </a:outerShdw>
                </a:effectLst>
              </a:rPr>
              <a:t>STATISTIK DAN FAKTA</a:t>
            </a:r>
            <a:endParaRPr lang="en-ID"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A38FD56C-C63B-4564-8750-A0CA256377A7}"/>
              </a:ext>
            </a:extLst>
          </p:cNvPr>
          <p:cNvSpPr>
            <a:spLocks noGrp="1"/>
          </p:cNvSpPr>
          <p:nvPr>
            <p:ph idx="1"/>
          </p:nvPr>
        </p:nvSpPr>
        <p:spPr>
          <a:xfrm>
            <a:off x="1097279" y="2108201"/>
            <a:ext cx="10496623" cy="3760891"/>
          </a:xfrm>
        </p:spPr>
        <p:txBody>
          <a:bodyPr>
            <a:normAutofit/>
          </a:bodyPr>
          <a:lstStyle/>
          <a:p>
            <a:r>
              <a:rPr lang="en-ID" dirty="0" err="1">
                <a:latin typeface="Arial" panose="020B0604020202020204" pitchFamily="34" charset="0"/>
                <a:cs typeface="Arial" panose="020B0604020202020204" pitchFamily="34" charset="0"/>
              </a:rPr>
              <a:t>Penelitian</a:t>
            </a:r>
            <a:r>
              <a:rPr lang="en-ID" dirty="0">
                <a:latin typeface="Arial" panose="020B0604020202020204" pitchFamily="34" charset="0"/>
                <a:cs typeface="Arial" panose="020B0604020202020204" pitchFamily="34" charset="0"/>
              </a:rPr>
              <a:t> oleh World Economic Forum </a:t>
            </a:r>
            <a:r>
              <a:rPr lang="en-ID" dirty="0" err="1">
                <a:latin typeface="Arial" panose="020B0604020202020204" pitchFamily="34" charset="0"/>
                <a:cs typeface="Arial" panose="020B0604020202020204" pitchFamily="34" charset="0"/>
              </a:rPr>
              <a:t>memperkirakan</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bahwa</a:t>
            </a:r>
            <a:r>
              <a:rPr lang="en-ID" dirty="0">
                <a:latin typeface="Arial" panose="020B0604020202020204" pitchFamily="34" charset="0"/>
                <a:cs typeface="Arial" panose="020B0604020202020204" pitchFamily="34" charset="0"/>
              </a:rPr>
              <a:t> 65% </a:t>
            </a:r>
            <a:r>
              <a:rPr lang="en-ID" dirty="0" err="1">
                <a:latin typeface="Arial" panose="020B0604020202020204" pitchFamily="34" charset="0"/>
                <a:cs typeface="Arial" panose="020B0604020202020204" pitchFamily="34" charset="0"/>
              </a:rPr>
              <a:t>anak-anak</a:t>
            </a:r>
            <a:r>
              <a:rPr lang="en-ID" dirty="0">
                <a:latin typeface="Arial" panose="020B0604020202020204" pitchFamily="34" charset="0"/>
                <a:cs typeface="Arial" panose="020B0604020202020204" pitchFamily="34" charset="0"/>
              </a:rPr>
              <a:t> yang </a:t>
            </a:r>
            <a:r>
              <a:rPr lang="en-ID" dirty="0" err="1">
                <a:latin typeface="Arial" panose="020B0604020202020204" pitchFamily="34" charset="0"/>
                <a:cs typeface="Arial" panose="020B0604020202020204" pitchFamily="34" charset="0"/>
              </a:rPr>
              <a:t>memasuki</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sekolah</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dasar</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akan</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menemukan</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diri</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mereka</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dalam</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pekerjaan</a:t>
            </a:r>
            <a:r>
              <a:rPr lang="en-ID" dirty="0">
                <a:latin typeface="Arial" panose="020B0604020202020204" pitchFamily="34" charset="0"/>
                <a:cs typeface="Arial" panose="020B0604020202020204" pitchFamily="34" charset="0"/>
              </a:rPr>
              <a:t> yang </a:t>
            </a:r>
            <a:r>
              <a:rPr lang="en-ID" dirty="0" err="1">
                <a:latin typeface="Arial" panose="020B0604020202020204" pitchFamily="34" charset="0"/>
                <a:cs typeface="Arial" panose="020B0604020202020204" pitchFamily="34" charset="0"/>
              </a:rPr>
              <a:t>saat</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ini</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tidak</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ada</a:t>
            </a:r>
            <a:r>
              <a:rPr lang="en-ID" dirty="0">
                <a:latin typeface="Arial" panose="020B0604020202020204" pitchFamily="34" charset="0"/>
                <a:cs typeface="Arial" panose="020B0604020202020204" pitchFamily="34" charset="0"/>
              </a:rPr>
              <a:t>.</a:t>
            </a:r>
          </a:p>
          <a:p>
            <a:r>
              <a:rPr lang="en-ID" dirty="0">
                <a:latin typeface="Arial" panose="020B0604020202020204" pitchFamily="34" charset="0"/>
                <a:cs typeface="Arial" panose="020B0604020202020204" pitchFamily="34" charset="0"/>
              </a:rPr>
              <a:t>PTP MENDORONG TERSELENGGARANYA PEMBELAJARAN ABAD KE 21. </a:t>
            </a:r>
            <a:r>
              <a:rPr lang="en-ID" dirty="0" err="1">
                <a:latin typeface="Arial" panose="020B0604020202020204" pitchFamily="34" charset="0"/>
                <a:cs typeface="Arial" panose="020B0604020202020204" pitchFamily="34" charset="0"/>
              </a:rPr>
              <a:t>Pembelajaran</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berbasis</a:t>
            </a:r>
            <a:r>
              <a:rPr lang="en-ID" dirty="0">
                <a:latin typeface="Arial" panose="020B0604020202020204" pitchFamily="34" charset="0"/>
                <a:cs typeface="Arial" panose="020B0604020202020204" pitchFamily="34" charset="0"/>
              </a:rPr>
              <a:t> TIK </a:t>
            </a:r>
            <a:r>
              <a:rPr lang="en-ID" dirty="0" err="1">
                <a:latin typeface="Arial" panose="020B0604020202020204" pitchFamily="34" charset="0"/>
                <a:cs typeface="Arial" panose="020B0604020202020204" pitchFamily="34" charset="0"/>
              </a:rPr>
              <a:t>wajib</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bagi</a:t>
            </a:r>
            <a:r>
              <a:rPr lang="en-ID" dirty="0">
                <a:latin typeface="Arial" panose="020B0604020202020204" pitchFamily="34" charset="0"/>
                <a:cs typeface="Arial" panose="020B0604020202020204" pitchFamily="34" charset="0"/>
              </a:rPr>
              <a:t> SIAPA SAJA.   </a:t>
            </a:r>
          </a:p>
          <a:p>
            <a:r>
              <a:rPr lang="en-ID" dirty="0" err="1">
                <a:latin typeface="Arial" panose="020B0604020202020204" pitchFamily="34" charset="0"/>
                <a:cs typeface="Arial" panose="020B0604020202020204" pitchFamily="34" charset="0"/>
              </a:rPr>
              <a:t>Pembelajaran</a:t>
            </a:r>
            <a:r>
              <a:rPr lang="en-ID" dirty="0">
                <a:latin typeface="Arial" panose="020B0604020202020204" pitchFamily="34" charset="0"/>
                <a:cs typeface="Arial" panose="020B0604020202020204" pitchFamily="34" charset="0"/>
              </a:rPr>
              <a:t> digital </a:t>
            </a:r>
            <a:r>
              <a:rPr lang="en-ID" dirty="0" err="1">
                <a:latin typeface="Arial" panose="020B0604020202020204" pitchFamily="34" charset="0"/>
                <a:cs typeface="Arial" panose="020B0604020202020204" pitchFamily="34" charset="0"/>
              </a:rPr>
              <a:t>untuk</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anak</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generasi</a:t>
            </a:r>
            <a:r>
              <a:rPr lang="en-ID" dirty="0">
                <a:latin typeface="Arial" panose="020B0604020202020204" pitchFamily="34" charset="0"/>
                <a:cs typeface="Arial" panose="020B0604020202020204" pitchFamily="34" charset="0"/>
              </a:rPr>
              <a:t> Alpha (Gen </a:t>
            </a:r>
            <a:r>
              <a:rPr lang="el-GR" dirty="0">
                <a:latin typeface="Arial" panose="020B0604020202020204" pitchFamily="34" charset="0"/>
                <a:cs typeface="Arial" panose="020B0604020202020204" pitchFamily="34" charset="0"/>
              </a:rPr>
              <a:t>α</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Digitalisasi</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segalanya</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Ekonomi</a:t>
            </a:r>
            <a:r>
              <a:rPr lang="en-ID" dirty="0">
                <a:latin typeface="Arial" panose="020B0604020202020204" pitchFamily="34" charset="0"/>
                <a:cs typeface="Arial" panose="020B0604020202020204" pitchFamily="34" charset="0"/>
              </a:rPr>
              <a:t> digital </a:t>
            </a:r>
            <a:r>
              <a:rPr lang="en-ID" dirty="0" err="1">
                <a:latin typeface="Arial" panose="020B0604020202020204" pitchFamily="34" charset="0"/>
                <a:cs typeface="Arial" panose="020B0604020202020204" pitchFamily="34" charset="0"/>
              </a:rPr>
              <a:t>berbasisi</a:t>
            </a:r>
            <a:r>
              <a:rPr lang="en-ID" dirty="0">
                <a:latin typeface="Arial" panose="020B0604020202020204" pitchFamily="34" charset="0"/>
                <a:cs typeface="Arial" panose="020B0604020202020204" pitchFamily="34" charset="0"/>
              </a:rPr>
              <a:t> IT. Portfolio digital </a:t>
            </a:r>
            <a:r>
              <a:rPr lang="en-ID" dirty="0" err="1">
                <a:latin typeface="Arial" panose="020B0604020202020204" pitchFamily="34" charset="0"/>
                <a:cs typeface="Arial" panose="020B0604020202020204" pitchFamily="34" charset="0"/>
              </a:rPr>
              <a:t>disimpan</a:t>
            </a:r>
            <a:r>
              <a:rPr lang="en-ID" dirty="0">
                <a:latin typeface="Arial" panose="020B0604020202020204" pitchFamily="34" charset="0"/>
                <a:cs typeface="Arial" panose="020B0604020202020204" pitchFamily="34" charset="0"/>
              </a:rPr>
              <a:t> di cloud, </a:t>
            </a:r>
            <a:r>
              <a:rPr lang="en-ID" dirty="0" err="1">
                <a:latin typeface="Arial" panose="020B0604020202020204" pitchFamily="34" charset="0"/>
                <a:cs typeface="Arial" panose="020B0604020202020204" pitchFamily="34" charset="0"/>
              </a:rPr>
              <a:t>tdk</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ada</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yg</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hilang</a:t>
            </a:r>
            <a:endParaRPr lang="en-ID" dirty="0">
              <a:latin typeface="Arial" panose="020B0604020202020204" pitchFamily="34" charset="0"/>
              <a:cs typeface="Arial" panose="020B0604020202020204" pitchFamily="34" charset="0"/>
            </a:endParaRPr>
          </a:p>
          <a:p>
            <a:r>
              <a:rPr lang="en-ID" dirty="0" err="1">
                <a:latin typeface="Arial" panose="020B0604020202020204" pitchFamily="34" charset="0"/>
                <a:cs typeface="Arial" panose="020B0604020202020204" pitchFamily="34" charset="0"/>
              </a:rPr>
              <a:t>Diperlukan</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berbagai</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Inovasi</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Berkomunikasi</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belajar</a:t>
            </a:r>
            <a:r>
              <a:rPr lang="en-ID" dirty="0">
                <a:latin typeface="Arial" panose="020B0604020202020204" pitchFamily="34" charset="0"/>
                <a:cs typeface="Arial" panose="020B0604020202020204" pitchFamily="34" charset="0"/>
              </a:rPr>
              <a:t> dan </a:t>
            </a:r>
            <a:r>
              <a:rPr lang="en-ID" dirty="0" err="1">
                <a:latin typeface="Arial" panose="020B0604020202020204" pitchFamily="34" charset="0"/>
                <a:cs typeface="Arial" panose="020B0604020202020204" pitchFamily="34" charset="0"/>
              </a:rPr>
              <a:t>bekerja</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secara</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kolaboratif</a:t>
            </a:r>
            <a:r>
              <a:rPr lang="en-ID" dirty="0">
                <a:latin typeface="Arial" panose="020B0604020202020204" pitchFamily="34" charset="0"/>
                <a:cs typeface="Arial" panose="020B0604020202020204" pitchFamily="34" charset="0"/>
              </a:rPr>
              <a:t> (Slack, Ms Team </a:t>
            </a:r>
            <a:r>
              <a:rPr lang="en-ID" dirty="0" err="1">
                <a:latin typeface="Arial" panose="020B0604020202020204" pitchFamily="34" charset="0"/>
                <a:cs typeface="Arial" panose="020B0604020202020204" pitchFamily="34" charset="0"/>
              </a:rPr>
              <a:t>dll</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Siswa</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dapat</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berkolaborasi</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dalam</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proyek</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grup</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menggunakan</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alat</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berbasis</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teknologi</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seperti</a:t>
            </a:r>
            <a:r>
              <a:rPr lang="en-ID" dirty="0">
                <a:latin typeface="Arial" panose="020B0604020202020204" pitchFamily="34" charset="0"/>
                <a:cs typeface="Arial" panose="020B0604020202020204" pitchFamily="34" charset="0"/>
              </a:rPr>
              <a:t> Google docs, </a:t>
            </a:r>
            <a:r>
              <a:rPr lang="en-ID" dirty="0" err="1">
                <a:latin typeface="Arial" panose="020B0604020202020204" pitchFamily="34" charset="0"/>
                <a:cs typeface="Arial" panose="020B0604020202020204" pitchFamily="34" charset="0"/>
              </a:rPr>
              <a:t>trello</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dll</a:t>
            </a:r>
            <a:r>
              <a:rPr lang="en-ID"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161364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6D7B5-8870-434D-AC3A-2F23CE4962EE}"/>
              </a:ext>
            </a:extLst>
          </p:cNvPr>
          <p:cNvSpPr>
            <a:spLocks noGrp="1"/>
          </p:cNvSpPr>
          <p:nvPr>
            <p:ph type="title"/>
          </p:nvPr>
        </p:nvSpPr>
        <p:spPr/>
        <p:txBody>
          <a:bodyPr/>
          <a:lstStyle/>
          <a:p>
            <a:r>
              <a:rPr lang="en-GB" b="1" dirty="0">
                <a:effectLst>
                  <a:outerShdw blurRad="38100" dist="38100" dir="2700000" algn="tl">
                    <a:srgbClr val="000000">
                      <a:alpha val="43137"/>
                    </a:srgbClr>
                  </a:outerShdw>
                </a:effectLst>
              </a:rPr>
              <a:t>PTP </a:t>
            </a:r>
            <a:r>
              <a:rPr lang="en-GB" b="1" dirty="0" err="1">
                <a:effectLst>
                  <a:outerShdw blurRad="38100" dist="38100" dir="2700000" algn="tl">
                    <a:srgbClr val="000000">
                      <a:alpha val="43137"/>
                    </a:srgbClr>
                  </a:outerShdw>
                </a:effectLst>
              </a:rPr>
              <a:t>Profesional</a:t>
            </a:r>
            <a:r>
              <a:rPr lang="en-GB" b="1" dirty="0">
                <a:effectLst>
                  <a:outerShdw blurRad="38100" dist="38100" dir="2700000" algn="tl">
                    <a:srgbClr val="000000">
                      <a:alpha val="43137"/>
                    </a:srgbClr>
                  </a:outerShdw>
                </a:effectLst>
              </a:rPr>
              <a:t>?</a:t>
            </a:r>
            <a:endParaRPr lang="en-ID"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5A22DB0F-1462-4F5E-90AF-4B1A0CAA79A2}"/>
              </a:ext>
            </a:extLst>
          </p:cNvPr>
          <p:cNvSpPr>
            <a:spLocks noGrp="1"/>
          </p:cNvSpPr>
          <p:nvPr>
            <p:ph idx="1"/>
          </p:nvPr>
        </p:nvSpPr>
        <p:spPr>
          <a:xfrm>
            <a:off x="1097280" y="2108202"/>
            <a:ext cx="10058400" cy="3208866"/>
          </a:xfrm>
        </p:spPr>
        <p:txBody>
          <a:bodyPr>
            <a:normAutofit/>
          </a:bodyPr>
          <a:lstStyle/>
          <a:p>
            <a:r>
              <a:rPr lang="en-GB" sz="2400" dirty="0">
                <a:latin typeface="Arial" panose="020B0604020202020204" pitchFamily="34" charset="0"/>
                <a:cs typeface="Arial" panose="020B0604020202020204" pitchFamily="34" charset="0"/>
              </a:rPr>
              <a:t>PTP </a:t>
            </a:r>
            <a:r>
              <a:rPr lang="en-GB" sz="2400" dirty="0" err="1">
                <a:latin typeface="Arial" panose="020B0604020202020204" pitchFamily="34" charset="0"/>
                <a:cs typeface="Arial" panose="020B0604020202020204" pitchFamily="34" charset="0"/>
              </a:rPr>
              <a:t>harus</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kreatif</a:t>
            </a:r>
            <a:r>
              <a:rPr lang="en-GB" sz="2400" dirty="0">
                <a:latin typeface="Arial" panose="020B0604020202020204" pitchFamily="34" charset="0"/>
                <a:cs typeface="Arial" panose="020B0604020202020204" pitchFamily="34" charset="0"/>
              </a:rPr>
              <a:t> dan </a:t>
            </a:r>
            <a:r>
              <a:rPr lang="en-GB" sz="2400" dirty="0" err="1">
                <a:latin typeface="Arial" panose="020B0604020202020204" pitchFamily="34" charset="0"/>
                <a:cs typeface="Arial" panose="020B0604020202020204" pitchFamily="34" charset="0"/>
              </a:rPr>
              <a:t>inovatif</a:t>
            </a:r>
            <a:endParaRPr lang="en-GB" sz="2400" dirty="0">
              <a:latin typeface="Arial" panose="020B0604020202020204" pitchFamily="34" charset="0"/>
              <a:cs typeface="Arial" panose="020B0604020202020204" pitchFamily="34" charset="0"/>
            </a:endParaRPr>
          </a:p>
          <a:p>
            <a:r>
              <a:rPr lang="en-GB" sz="2400" dirty="0" err="1">
                <a:latin typeface="Arial" panose="020B0604020202020204" pitchFamily="34" charset="0"/>
                <a:cs typeface="Arial" panose="020B0604020202020204" pitchFamily="34" charset="0"/>
              </a:rPr>
              <a:t>Sudah</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menjadi</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Jabatan</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Fungsional</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yg</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resmi</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diakui</a:t>
            </a:r>
            <a:r>
              <a:rPr lang="en-GB" sz="2400" dirty="0">
                <a:latin typeface="Arial" panose="020B0604020202020204" pitchFamily="34" charset="0"/>
                <a:cs typeface="Arial" panose="020B0604020202020204" pitchFamily="34" charset="0"/>
              </a:rPr>
              <a:t> oleh </a:t>
            </a:r>
            <a:r>
              <a:rPr lang="en-GB" sz="2400" dirty="0" err="1">
                <a:latin typeface="Arial" panose="020B0604020202020204" pitchFamily="34" charset="0"/>
                <a:cs typeface="Arial" panose="020B0604020202020204" pitchFamily="34" charset="0"/>
              </a:rPr>
              <a:t>Pemerintah</a:t>
            </a:r>
            <a:r>
              <a:rPr lang="en-GB" sz="2400" dirty="0">
                <a:latin typeface="Arial" panose="020B0604020202020204" pitchFamily="34" charset="0"/>
                <a:cs typeface="Arial" panose="020B0604020202020204" pitchFamily="34" charset="0"/>
              </a:rPr>
              <a:t>, dan </a:t>
            </a:r>
            <a:r>
              <a:rPr lang="en-GB" sz="2400" dirty="0" err="1">
                <a:latin typeface="Arial" panose="020B0604020202020204" pitchFamily="34" charset="0"/>
                <a:cs typeface="Arial" panose="020B0604020202020204" pitchFamily="34" charset="0"/>
              </a:rPr>
              <a:t>dituntut</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perannya</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dalam</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memajukan</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pendidikan</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nasional</a:t>
            </a:r>
            <a:endParaRPr lang="en-GB" sz="2400" dirty="0">
              <a:latin typeface="Arial" panose="020B0604020202020204" pitchFamily="34" charset="0"/>
              <a:cs typeface="Arial" panose="020B0604020202020204" pitchFamily="34" charset="0"/>
            </a:endParaRPr>
          </a:p>
          <a:p>
            <a:r>
              <a:rPr lang="en-GB" sz="2400" dirty="0" err="1">
                <a:latin typeface="Arial" panose="020B0604020202020204" pitchFamily="34" charset="0"/>
                <a:cs typeface="Arial" panose="020B0604020202020204" pitchFamily="34" charset="0"/>
              </a:rPr>
              <a:t>Sudah</a:t>
            </a:r>
            <a:r>
              <a:rPr lang="en-GB" sz="2400" dirty="0">
                <a:latin typeface="Arial" panose="020B0604020202020204" pitchFamily="34" charset="0"/>
                <a:cs typeface="Arial" panose="020B0604020202020204" pitchFamily="34" charset="0"/>
              </a:rPr>
              <a:t> punya </a:t>
            </a:r>
            <a:r>
              <a:rPr lang="en-GB" sz="2400" dirty="0" err="1">
                <a:latin typeface="Arial" panose="020B0604020202020204" pitchFamily="34" charset="0"/>
                <a:cs typeface="Arial" panose="020B0604020202020204" pitchFamily="34" charset="0"/>
              </a:rPr>
              <a:t>kode</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etik</a:t>
            </a:r>
            <a:r>
              <a:rPr lang="en-GB" sz="2400" dirty="0">
                <a:latin typeface="Arial" panose="020B0604020202020204" pitchFamily="34" charset="0"/>
                <a:cs typeface="Arial" panose="020B0604020202020204" pitchFamily="34" charset="0"/>
              </a:rPr>
              <a:t> dan </a:t>
            </a:r>
            <a:r>
              <a:rPr lang="en-GB" sz="2400" dirty="0" err="1">
                <a:latin typeface="Arial" panose="020B0604020202020204" pitchFamily="34" charset="0"/>
                <a:cs typeface="Arial" panose="020B0604020202020204" pitchFamily="34" charset="0"/>
              </a:rPr>
              <a:t>ada</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organisasi</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profesi</a:t>
            </a:r>
            <a:endParaRPr lang="en-ID" sz="2400"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2143FF00-E056-4CBA-9B44-849D66219414}"/>
              </a:ext>
            </a:extLst>
          </p:cNvPr>
          <p:cNvSpPr/>
          <p:nvPr/>
        </p:nvSpPr>
        <p:spPr>
          <a:xfrm>
            <a:off x="6126480" y="4670273"/>
            <a:ext cx="5758692" cy="156966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3200" b="1" cap="none" spc="0" dirty="0">
                <a:ln/>
                <a:solidFill>
                  <a:schemeClr val="accent4"/>
                </a:solidFill>
                <a:effectLst/>
              </a:rPr>
              <a:t>PTP </a:t>
            </a:r>
            <a:r>
              <a:rPr lang="en-US" sz="3200" b="1" cap="none" spc="0" dirty="0" err="1">
                <a:ln/>
                <a:solidFill>
                  <a:schemeClr val="accent4"/>
                </a:solidFill>
                <a:effectLst/>
              </a:rPr>
              <a:t>berkolaborasi</a:t>
            </a:r>
            <a:r>
              <a:rPr lang="en-US" sz="3200" b="1" cap="none" spc="0" dirty="0">
                <a:ln/>
                <a:solidFill>
                  <a:schemeClr val="accent4"/>
                </a:solidFill>
                <a:effectLst/>
              </a:rPr>
              <a:t> </a:t>
            </a:r>
            <a:r>
              <a:rPr lang="en-US" sz="3200" b="1" cap="none" spc="0" dirty="0" err="1">
                <a:ln/>
                <a:solidFill>
                  <a:schemeClr val="accent4"/>
                </a:solidFill>
                <a:effectLst/>
              </a:rPr>
              <a:t>dengan</a:t>
            </a:r>
            <a:r>
              <a:rPr lang="en-US" sz="3200" b="1" cap="none" spc="0" dirty="0">
                <a:ln/>
                <a:solidFill>
                  <a:schemeClr val="accent4"/>
                </a:solidFill>
                <a:effectLst/>
              </a:rPr>
              <a:t> </a:t>
            </a:r>
          </a:p>
          <a:p>
            <a:pPr algn="ctr"/>
            <a:r>
              <a:rPr lang="en-US" sz="3200" b="1" dirty="0">
                <a:ln/>
                <a:solidFill>
                  <a:schemeClr val="accent4"/>
                </a:solidFill>
              </a:rPr>
              <a:t>PLP, </a:t>
            </a:r>
            <a:r>
              <a:rPr lang="en-US" sz="3200" b="1" dirty="0" err="1">
                <a:ln/>
                <a:solidFill>
                  <a:schemeClr val="accent4"/>
                </a:solidFill>
              </a:rPr>
              <a:t>Widiaprada</a:t>
            </a:r>
            <a:r>
              <a:rPr lang="en-US" sz="3200" b="1" dirty="0">
                <a:ln/>
                <a:solidFill>
                  <a:schemeClr val="accent4"/>
                </a:solidFill>
              </a:rPr>
              <a:t>, </a:t>
            </a:r>
            <a:r>
              <a:rPr lang="en-US" sz="3200" b="1" cap="none" spc="0" dirty="0">
                <a:ln/>
                <a:solidFill>
                  <a:schemeClr val="accent4"/>
                </a:solidFill>
                <a:effectLst/>
              </a:rPr>
              <a:t>Ahli </a:t>
            </a:r>
            <a:r>
              <a:rPr lang="en-US" sz="3200" b="1" cap="none" spc="0" dirty="0" err="1">
                <a:ln/>
                <a:solidFill>
                  <a:schemeClr val="accent4"/>
                </a:solidFill>
                <a:effectLst/>
              </a:rPr>
              <a:t>Penilaian</a:t>
            </a:r>
            <a:endParaRPr lang="en-US" sz="3200" b="1" cap="none" spc="0" dirty="0">
              <a:ln/>
              <a:solidFill>
                <a:schemeClr val="accent4"/>
              </a:solidFill>
              <a:effectLst/>
            </a:endParaRPr>
          </a:p>
          <a:p>
            <a:pPr algn="ctr"/>
            <a:r>
              <a:rPr lang="en-US" sz="3200" b="1" dirty="0" err="1">
                <a:ln/>
                <a:solidFill>
                  <a:schemeClr val="accent4"/>
                </a:solidFill>
              </a:rPr>
              <a:t>Pengembang</a:t>
            </a:r>
            <a:r>
              <a:rPr lang="en-US" sz="3200" b="1" dirty="0">
                <a:ln/>
                <a:solidFill>
                  <a:schemeClr val="accent4"/>
                </a:solidFill>
              </a:rPr>
              <a:t> </a:t>
            </a:r>
            <a:r>
              <a:rPr lang="en-US" sz="3200" b="1" dirty="0" err="1">
                <a:ln/>
                <a:solidFill>
                  <a:schemeClr val="accent4"/>
                </a:solidFill>
              </a:rPr>
              <a:t>Kurikulum</a:t>
            </a:r>
            <a:r>
              <a:rPr lang="en-US" sz="3200" b="1" dirty="0">
                <a:ln/>
                <a:solidFill>
                  <a:schemeClr val="accent4"/>
                </a:solidFill>
              </a:rPr>
              <a:t> </a:t>
            </a:r>
            <a:r>
              <a:rPr lang="en-US" sz="3200" b="1" dirty="0" err="1">
                <a:ln/>
                <a:solidFill>
                  <a:schemeClr val="accent4"/>
                </a:solidFill>
              </a:rPr>
              <a:t>dll</a:t>
            </a:r>
            <a:endParaRPr lang="en-US" sz="3200" b="1" cap="none" spc="0" dirty="0">
              <a:ln/>
              <a:solidFill>
                <a:schemeClr val="accent4"/>
              </a:solidFill>
              <a:effectLst/>
            </a:endParaRPr>
          </a:p>
        </p:txBody>
      </p:sp>
    </p:spTree>
    <p:extLst>
      <p:ext uri="{BB962C8B-B14F-4D97-AF65-F5344CB8AC3E}">
        <p14:creationId xmlns:p14="http://schemas.microsoft.com/office/powerpoint/2010/main" val="1883475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133B0-50F0-49E9-8D51-34186DA4B9B8}"/>
              </a:ext>
            </a:extLst>
          </p:cNvPr>
          <p:cNvSpPr>
            <a:spLocks noGrp="1"/>
          </p:cNvSpPr>
          <p:nvPr>
            <p:ph type="title"/>
          </p:nvPr>
        </p:nvSpPr>
        <p:spPr>
          <a:xfrm>
            <a:off x="411480" y="717123"/>
            <a:ext cx="4443154" cy="843607"/>
          </a:xfrm>
        </p:spPr>
        <p:txBody>
          <a:bodyPr anchor="b">
            <a:normAutofit/>
          </a:bodyPr>
          <a:lstStyle/>
          <a:p>
            <a:r>
              <a:rPr lang="en-GB" sz="4400" b="1" dirty="0" err="1"/>
              <a:t>Tugas</a:t>
            </a:r>
            <a:r>
              <a:rPr lang="en-GB" sz="4400" b="1" dirty="0"/>
              <a:t> PTP</a:t>
            </a:r>
            <a:endParaRPr lang="en-ID" sz="4400" b="1" dirty="0"/>
          </a:p>
        </p:txBody>
      </p:sp>
      <p:sp>
        <p:nvSpPr>
          <p:cNvPr id="3" name="Content Placeholder 2">
            <a:extLst>
              <a:ext uri="{FF2B5EF4-FFF2-40B4-BE49-F238E27FC236}">
                <a16:creationId xmlns:a16="http://schemas.microsoft.com/office/drawing/2014/main" id="{3BE519B1-1522-45BC-B714-C03F86B5067D}"/>
              </a:ext>
            </a:extLst>
          </p:cNvPr>
          <p:cNvSpPr>
            <a:spLocks noGrp="1"/>
          </p:cNvSpPr>
          <p:nvPr>
            <p:ph idx="1"/>
          </p:nvPr>
        </p:nvSpPr>
        <p:spPr>
          <a:xfrm>
            <a:off x="411480" y="2322117"/>
            <a:ext cx="4600358" cy="3854846"/>
          </a:xfrm>
        </p:spPr>
        <p:txBody>
          <a:bodyPr>
            <a:noAutofit/>
          </a:bodyPr>
          <a:lstStyle/>
          <a:p>
            <a:pPr>
              <a:lnSpc>
                <a:spcPct val="100000"/>
              </a:lnSpc>
            </a:pPr>
            <a:r>
              <a:rPr lang="en-ID" sz="1600" dirty="0" err="1"/>
              <a:t>tugas</a:t>
            </a:r>
            <a:r>
              <a:rPr lang="en-ID" sz="1600" dirty="0"/>
              <a:t>, </a:t>
            </a:r>
            <a:r>
              <a:rPr lang="en-ID" sz="1600" dirty="0" err="1"/>
              <a:t>tanggung</a:t>
            </a:r>
            <a:r>
              <a:rPr lang="en-ID" sz="1600" dirty="0"/>
              <a:t> </a:t>
            </a:r>
            <a:r>
              <a:rPr lang="en-ID" sz="1600" dirty="0" err="1"/>
              <a:t>jawab</a:t>
            </a:r>
            <a:r>
              <a:rPr lang="en-ID" sz="1600" dirty="0"/>
              <a:t>, </a:t>
            </a:r>
            <a:r>
              <a:rPr lang="en-ID" sz="1600" dirty="0" err="1"/>
              <a:t>wewenang</a:t>
            </a:r>
            <a:r>
              <a:rPr lang="en-ID" sz="1600" dirty="0"/>
              <a:t> dan </a:t>
            </a:r>
            <a:r>
              <a:rPr lang="en-ID" sz="1600" dirty="0" err="1"/>
              <a:t>hak</a:t>
            </a:r>
            <a:r>
              <a:rPr lang="en-ID" sz="1600" dirty="0"/>
              <a:t> </a:t>
            </a:r>
            <a:r>
              <a:rPr lang="en-ID" sz="1600" dirty="0" err="1"/>
              <a:t>untuk</a:t>
            </a:r>
            <a:r>
              <a:rPr lang="en-ID" sz="1600" dirty="0"/>
              <a:t> </a:t>
            </a:r>
            <a:r>
              <a:rPr lang="en-ID" sz="1600" dirty="0" err="1"/>
              <a:t>melakukan</a:t>
            </a:r>
            <a:r>
              <a:rPr lang="en-ID" sz="1600" dirty="0"/>
              <a:t> </a:t>
            </a:r>
            <a:r>
              <a:rPr lang="en-ID" sz="1600" dirty="0" err="1"/>
              <a:t>kegiatan</a:t>
            </a:r>
            <a:r>
              <a:rPr lang="en-ID" sz="1600" dirty="0"/>
              <a:t> </a:t>
            </a:r>
            <a:r>
              <a:rPr lang="en-ID" sz="1600" b="1" dirty="0" err="1"/>
              <a:t>pengembangan</a:t>
            </a:r>
            <a:r>
              <a:rPr lang="en-ID" sz="1600" b="1" dirty="0"/>
              <a:t> </a:t>
            </a:r>
            <a:r>
              <a:rPr lang="en-ID" sz="1600" b="1" dirty="0" err="1"/>
              <a:t>teknologi</a:t>
            </a:r>
            <a:r>
              <a:rPr lang="en-ID" sz="1600" b="1" dirty="0"/>
              <a:t> </a:t>
            </a:r>
            <a:r>
              <a:rPr lang="en-ID" sz="1600" b="1" dirty="0" err="1"/>
              <a:t>pembelajaran</a:t>
            </a:r>
            <a:endParaRPr lang="en-ID" sz="1600" b="1" dirty="0"/>
          </a:p>
          <a:p>
            <a:pPr>
              <a:lnSpc>
                <a:spcPct val="100000"/>
              </a:lnSpc>
            </a:pPr>
            <a:r>
              <a:rPr lang="en-ID" sz="1600" dirty="0"/>
              <a:t>proses </a:t>
            </a:r>
            <a:r>
              <a:rPr lang="en-ID" sz="1600" dirty="0" err="1"/>
              <a:t>analisis</a:t>
            </a:r>
            <a:r>
              <a:rPr lang="en-ID" sz="1600" dirty="0"/>
              <a:t> dan </a:t>
            </a:r>
            <a:r>
              <a:rPr lang="en-ID" sz="1600" dirty="0" err="1"/>
              <a:t>pengkajian</a:t>
            </a:r>
            <a:r>
              <a:rPr lang="en-ID" sz="1600" dirty="0"/>
              <a:t>, </a:t>
            </a:r>
            <a:r>
              <a:rPr lang="en-ID" sz="1600" dirty="0" err="1"/>
              <a:t>perancangan</a:t>
            </a:r>
            <a:r>
              <a:rPr lang="en-ID" sz="1600" dirty="0"/>
              <a:t>, </a:t>
            </a:r>
            <a:r>
              <a:rPr lang="en-ID" sz="1600" dirty="0" err="1"/>
              <a:t>produksi</a:t>
            </a:r>
            <a:r>
              <a:rPr lang="en-ID" sz="1600" dirty="0"/>
              <a:t>, </a:t>
            </a:r>
            <a:r>
              <a:rPr lang="en-ID" sz="1600" dirty="0" err="1"/>
              <a:t>implementasi</a:t>
            </a:r>
            <a:r>
              <a:rPr lang="en-ID" sz="1600" dirty="0"/>
              <a:t>, </a:t>
            </a:r>
            <a:r>
              <a:rPr lang="en-ID" sz="1600" dirty="0" err="1"/>
              <a:t>pengendalian</a:t>
            </a:r>
            <a:r>
              <a:rPr lang="en-ID" sz="1600" dirty="0"/>
              <a:t> dan </a:t>
            </a:r>
            <a:r>
              <a:rPr lang="en-ID" sz="1600" dirty="0" err="1"/>
              <a:t>evaluasi</a:t>
            </a:r>
            <a:r>
              <a:rPr lang="en-ID" sz="1600" dirty="0"/>
              <a:t> model </a:t>
            </a:r>
            <a:r>
              <a:rPr lang="en-ID" sz="1600" dirty="0" err="1"/>
              <a:t>teknologi</a:t>
            </a:r>
            <a:r>
              <a:rPr lang="en-ID" sz="1600" dirty="0"/>
              <a:t> </a:t>
            </a:r>
            <a:r>
              <a:rPr lang="en-ID" sz="1600" dirty="0" err="1"/>
              <a:t>pembelajaran</a:t>
            </a:r>
            <a:endParaRPr lang="en-ID" sz="1600" dirty="0"/>
          </a:p>
          <a:p>
            <a:pPr>
              <a:lnSpc>
                <a:spcPct val="100000"/>
              </a:lnSpc>
            </a:pPr>
            <a:r>
              <a:rPr lang="en-ID" sz="1600" dirty="0" err="1"/>
              <a:t>teknologi</a:t>
            </a:r>
            <a:r>
              <a:rPr lang="en-ID" sz="1600" dirty="0"/>
              <a:t> </a:t>
            </a:r>
            <a:r>
              <a:rPr lang="en-ID" sz="1600" dirty="0" err="1"/>
              <a:t>pembelajaran</a:t>
            </a:r>
            <a:r>
              <a:rPr lang="en-ID" sz="1600" dirty="0"/>
              <a:t> </a:t>
            </a:r>
            <a:r>
              <a:rPr lang="en-ID" sz="1600" dirty="0" err="1"/>
              <a:t>adalah</a:t>
            </a:r>
            <a:r>
              <a:rPr lang="en-ID" sz="1600" dirty="0"/>
              <a:t> </a:t>
            </a:r>
            <a:r>
              <a:rPr lang="en-ID" sz="1600" dirty="0" err="1"/>
              <a:t>studi</a:t>
            </a:r>
            <a:r>
              <a:rPr lang="en-ID" sz="1600" dirty="0"/>
              <a:t> dan </a:t>
            </a:r>
            <a:r>
              <a:rPr lang="en-ID" sz="1600" dirty="0" err="1"/>
              <a:t>etika</a:t>
            </a:r>
            <a:r>
              <a:rPr lang="en-ID" sz="1600" dirty="0"/>
              <a:t> </a:t>
            </a:r>
            <a:r>
              <a:rPr lang="en-ID" sz="1600" dirty="0" err="1"/>
              <a:t>praktek</a:t>
            </a:r>
            <a:r>
              <a:rPr lang="en-ID" sz="1600" dirty="0"/>
              <a:t> </a:t>
            </a:r>
            <a:r>
              <a:rPr lang="en-ID" sz="1600" dirty="0" err="1"/>
              <a:t>untuk</a:t>
            </a:r>
            <a:r>
              <a:rPr lang="en-ID" sz="1600" dirty="0"/>
              <a:t> </a:t>
            </a:r>
            <a:r>
              <a:rPr lang="en-ID" sz="1600" dirty="0" err="1"/>
              <a:t>memfasilitasi</a:t>
            </a:r>
            <a:r>
              <a:rPr lang="en-ID" sz="1600" dirty="0"/>
              <a:t> </a:t>
            </a:r>
            <a:r>
              <a:rPr lang="en-ID" sz="1600" dirty="0" err="1"/>
              <a:t>pembelajaran</a:t>
            </a:r>
            <a:r>
              <a:rPr lang="en-ID" sz="1600" dirty="0"/>
              <a:t> dan </a:t>
            </a:r>
            <a:r>
              <a:rPr lang="en-ID" sz="1600" dirty="0" err="1"/>
              <a:t>meningkatkan</a:t>
            </a:r>
            <a:r>
              <a:rPr lang="en-ID" sz="1600" dirty="0"/>
              <a:t> </a:t>
            </a:r>
            <a:r>
              <a:rPr lang="en-ID" sz="1600" dirty="0" err="1"/>
              <a:t>kinerja</a:t>
            </a:r>
            <a:r>
              <a:rPr lang="en-ID" sz="1600" dirty="0"/>
              <a:t> </a:t>
            </a:r>
            <a:r>
              <a:rPr lang="en-ID" sz="1600" dirty="0" err="1"/>
              <a:t>dengan</a:t>
            </a:r>
            <a:r>
              <a:rPr lang="en-ID" sz="1600" dirty="0"/>
              <a:t> </a:t>
            </a:r>
            <a:r>
              <a:rPr lang="en-ID" sz="1600" dirty="0" err="1"/>
              <a:t>menciptakan</a:t>
            </a:r>
            <a:r>
              <a:rPr lang="en-ID" sz="1600" dirty="0"/>
              <a:t>, </a:t>
            </a:r>
            <a:r>
              <a:rPr lang="en-ID" sz="1600" dirty="0" err="1"/>
              <a:t>menggunakan</a:t>
            </a:r>
            <a:r>
              <a:rPr lang="en-ID" sz="1600" dirty="0"/>
              <a:t>, dan </a:t>
            </a:r>
            <a:r>
              <a:rPr lang="en-ID" sz="1600" dirty="0" err="1"/>
              <a:t>mengelola</a:t>
            </a:r>
            <a:r>
              <a:rPr lang="en-ID" sz="1600" dirty="0"/>
              <a:t> proses </a:t>
            </a:r>
            <a:r>
              <a:rPr lang="en-ID" sz="1600" dirty="0" err="1"/>
              <a:t>teknologi</a:t>
            </a:r>
            <a:r>
              <a:rPr lang="en-ID" sz="1600" dirty="0"/>
              <a:t> dan </a:t>
            </a:r>
            <a:r>
              <a:rPr lang="en-ID" sz="1600" dirty="0" err="1"/>
              <a:t>sumber</a:t>
            </a:r>
            <a:r>
              <a:rPr lang="en-ID" sz="1600" dirty="0"/>
              <a:t> </a:t>
            </a:r>
            <a:r>
              <a:rPr lang="en-ID" sz="1600" dirty="0" err="1"/>
              <a:t>daya</a:t>
            </a:r>
            <a:r>
              <a:rPr lang="en-ID" sz="1600" dirty="0"/>
              <a:t> yang </a:t>
            </a:r>
            <a:r>
              <a:rPr lang="en-ID" sz="1600" dirty="0" err="1"/>
              <a:t>tepat</a:t>
            </a:r>
            <a:r>
              <a:rPr lang="en-ID" sz="1600" dirty="0"/>
              <a:t>.</a:t>
            </a:r>
          </a:p>
          <a:p>
            <a:pPr>
              <a:lnSpc>
                <a:spcPct val="100000"/>
              </a:lnSpc>
            </a:pPr>
            <a:r>
              <a:rPr lang="en-ID" sz="1600" b="1" dirty="0" err="1"/>
              <a:t>mengatasi</a:t>
            </a:r>
            <a:r>
              <a:rPr lang="en-ID" sz="1600" b="1" dirty="0"/>
              <a:t> </a:t>
            </a:r>
            <a:r>
              <a:rPr lang="en-ID" sz="1600" b="1" dirty="0" err="1"/>
              <a:t>masalah</a:t>
            </a:r>
            <a:r>
              <a:rPr lang="en-ID" sz="1600" b="1" dirty="0"/>
              <a:t> </a:t>
            </a:r>
            <a:r>
              <a:rPr lang="en-ID" sz="1600" b="1" dirty="0" err="1"/>
              <a:t>pembelajaran</a:t>
            </a:r>
            <a:endParaRPr lang="en-ID" sz="1600" b="1" dirty="0"/>
          </a:p>
        </p:txBody>
      </p:sp>
      <p:pic>
        <p:nvPicPr>
          <p:cNvPr id="7" name="Picture 2">
            <a:extLst>
              <a:ext uri="{FF2B5EF4-FFF2-40B4-BE49-F238E27FC236}">
                <a16:creationId xmlns:a16="http://schemas.microsoft.com/office/drawing/2014/main" id="{CA2D43E3-4DC8-4A32-B71D-AA4C9E1CDBB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00115" y="282367"/>
            <a:ext cx="6440424" cy="54099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00B6F4F-6663-453D-B0D3-ABC789C3FDE3}"/>
              </a:ext>
            </a:extLst>
          </p:cNvPr>
          <p:cNvSpPr/>
          <p:nvPr/>
        </p:nvSpPr>
        <p:spPr>
          <a:xfrm>
            <a:off x="411479" y="5974690"/>
            <a:ext cx="6234399" cy="769441"/>
          </a:xfrm>
          <a:prstGeom prst="rect">
            <a:avLst/>
          </a:prstGeom>
          <a:noFill/>
        </p:spPr>
        <p:txBody>
          <a:bodyPr wrap="none" lIns="91440" tIns="45720" rIns="91440" bIns="45720">
            <a:spAutoFit/>
          </a:bodyPr>
          <a:lstStyle/>
          <a:p>
            <a:pPr algn="ctr">
              <a:spcAft>
                <a:spcPts val="600"/>
              </a:spcAft>
            </a:pPr>
            <a:r>
              <a:rPr lang="en-US" sz="4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Instructional Designer</a:t>
            </a:r>
          </a:p>
        </p:txBody>
      </p:sp>
      <p:sp>
        <p:nvSpPr>
          <p:cNvPr id="5" name="Rectangle 4">
            <a:extLst>
              <a:ext uri="{FF2B5EF4-FFF2-40B4-BE49-F238E27FC236}">
                <a16:creationId xmlns:a16="http://schemas.microsoft.com/office/drawing/2014/main" id="{7EB67096-A393-4EB0-A827-4D2663537509}"/>
              </a:ext>
            </a:extLst>
          </p:cNvPr>
          <p:cNvSpPr/>
          <p:nvPr/>
        </p:nvSpPr>
        <p:spPr>
          <a:xfrm>
            <a:off x="6761801" y="5613442"/>
            <a:ext cx="2657138" cy="1323439"/>
          </a:xfrm>
          <a:prstGeom prst="rect">
            <a:avLst/>
          </a:prstGeom>
          <a:noFill/>
        </p:spPr>
        <p:txBody>
          <a:bodyPr wrap="none" lIns="91440" tIns="45720" rIns="91440" bIns="45720">
            <a:spAutoFit/>
          </a:bodyPr>
          <a:lstStyle/>
          <a:p>
            <a:pPr algn="ctr"/>
            <a:r>
              <a:rPr lang="en-US" sz="3600" b="1" cap="none" spc="0"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rPr>
              <a:t>Facilitating</a:t>
            </a:r>
            <a:endParaRPr lang="en-US" sz="4400" b="1" cap="none" spc="0"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endParaRPr>
          </a:p>
          <a:p>
            <a:pPr algn="ctr"/>
            <a:r>
              <a:rPr lang="en-US" sz="4400" b="1"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rPr>
              <a:t>Learner</a:t>
            </a:r>
            <a:endParaRPr lang="en-US" sz="4400" b="1" cap="none" spc="0"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endParaRPr>
          </a:p>
        </p:txBody>
      </p:sp>
      <p:sp>
        <p:nvSpPr>
          <p:cNvPr id="10" name="Rectangle 9">
            <a:extLst>
              <a:ext uri="{FF2B5EF4-FFF2-40B4-BE49-F238E27FC236}">
                <a16:creationId xmlns:a16="http://schemas.microsoft.com/office/drawing/2014/main" id="{CD3DA508-CABD-4E60-A811-480ECD3C3999}"/>
              </a:ext>
            </a:extLst>
          </p:cNvPr>
          <p:cNvSpPr/>
          <p:nvPr/>
        </p:nvSpPr>
        <p:spPr>
          <a:xfrm>
            <a:off x="9697157" y="5918245"/>
            <a:ext cx="2185692" cy="830997"/>
          </a:xfrm>
          <a:prstGeom prst="rect">
            <a:avLst/>
          </a:prstGeom>
          <a:noFill/>
        </p:spPr>
        <p:txBody>
          <a:bodyPr wrap="square" lIns="91440" tIns="45720" rIns="91440" bIns="45720">
            <a:spAutoFit/>
          </a:bodyPr>
          <a:lstStyle/>
          <a:p>
            <a:pPr algn="ctr"/>
            <a:r>
              <a:rPr lang="en-US" sz="4800" b="1" cap="none" spc="0" dirty="0">
                <a:ln w="12700">
                  <a:solidFill>
                    <a:schemeClr val="tx2">
                      <a:lumMod val="75000"/>
                    </a:schemeClr>
                  </a:solidFill>
                  <a:prstDash val="solid"/>
                </a:ln>
                <a:solidFill>
                  <a:schemeClr val="accent6">
                    <a:lumMod val="60000"/>
                    <a:lumOff val="40000"/>
                  </a:schemeClr>
                </a:solidFill>
                <a:effectLst>
                  <a:outerShdw dist="38100" dir="2640000" algn="bl" rotWithShape="0">
                    <a:schemeClr val="tx2">
                      <a:lumMod val="75000"/>
                    </a:schemeClr>
                  </a:outerShdw>
                </a:effectLst>
              </a:rPr>
              <a:t>ADDIE</a:t>
            </a:r>
          </a:p>
        </p:txBody>
      </p:sp>
    </p:spTree>
    <p:extLst>
      <p:ext uri="{BB962C8B-B14F-4D97-AF65-F5344CB8AC3E}">
        <p14:creationId xmlns:p14="http://schemas.microsoft.com/office/powerpoint/2010/main" val="3291106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Full-Spectrum Learning">
            <a:extLst>
              <a:ext uri="{FF2B5EF4-FFF2-40B4-BE49-F238E27FC236}">
                <a16:creationId xmlns:a16="http://schemas.microsoft.com/office/drawing/2014/main" id="{147AC342-BB9D-46DC-A33D-26AF890D72E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17095" y="792472"/>
            <a:ext cx="7697893" cy="527305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3490E2A-BEBF-48B9-B87D-43B24BB194D3}"/>
              </a:ext>
            </a:extLst>
          </p:cNvPr>
          <p:cNvSpPr/>
          <p:nvPr/>
        </p:nvSpPr>
        <p:spPr>
          <a:xfrm>
            <a:off x="662416" y="1951428"/>
            <a:ext cx="3470200" cy="3970318"/>
          </a:xfrm>
          <a:prstGeom prst="rect">
            <a:avLst/>
          </a:prstGeom>
          <a:noFill/>
        </p:spPr>
        <p:txBody>
          <a:bodyPr wrap="square" lIns="91440" tIns="45720" rIns="91440" bIns="45720">
            <a:spAutoFit/>
          </a:bodyPr>
          <a:lstStyle/>
          <a:p>
            <a:pPr algn="ctr"/>
            <a:r>
              <a:rPr lang="en-US" sz="3600" dirty="0" err="1">
                <a:ln w="0"/>
                <a:solidFill>
                  <a:schemeClr val="accent4">
                    <a:lumMod val="50000"/>
                  </a:schemeClr>
                </a:solidFill>
              </a:rPr>
              <a:t>Menjadi</a:t>
            </a:r>
            <a:r>
              <a:rPr lang="en-US" sz="3600" dirty="0">
                <a:ln w="0"/>
                <a:solidFill>
                  <a:schemeClr val="accent4">
                    <a:lumMod val="50000"/>
                  </a:schemeClr>
                </a:solidFill>
              </a:rPr>
              <a:t> </a:t>
            </a:r>
            <a:r>
              <a:rPr lang="en-US" sz="3600" dirty="0" err="1">
                <a:ln w="0"/>
                <a:solidFill>
                  <a:schemeClr val="accent4">
                    <a:lumMod val="50000"/>
                  </a:schemeClr>
                </a:solidFill>
              </a:rPr>
              <a:t>Profesional</a:t>
            </a:r>
            <a:r>
              <a:rPr lang="en-US" sz="3600" dirty="0">
                <a:ln w="0"/>
                <a:solidFill>
                  <a:schemeClr val="accent4">
                    <a:lumMod val="50000"/>
                  </a:schemeClr>
                </a:solidFill>
              </a:rPr>
              <a:t> </a:t>
            </a:r>
            <a:r>
              <a:rPr lang="en-US" sz="3600" dirty="0" err="1">
                <a:ln w="0"/>
                <a:solidFill>
                  <a:schemeClr val="accent4">
                    <a:lumMod val="50000"/>
                  </a:schemeClr>
                </a:solidFill>
              </a:rPr>
              <a:t>seperti</a:t>
            </a:r>
            <a:r>
              <a:rPr lang="en-US" sz="3600" dirty="0">
                <a:ln w="0"/>
                <a:solidFill>
                  <a:schemeClr val="accent4">
                    <a:lumMod val="50000"/>
                  </a:schemeClr>
                </a:solidFill>
              </a:rPr>
              <a:t> PTP</a:t>
            </a:r>
            <a:r>
              <a:rPr lang="en-US" sz="3600" b="0" cap="none" spc="0" dirty="0">
                <a:ln w="0"/>
                <a:solidFill>
                  <a:schemeClr val="accent4">
                    <a:lumMod val="50000"/>
                  </a:schemeClr>
                </a:solidFill>
                <a:effectLst/>
              </a:rPr>
              <a:t> </a:t>
            </a:r>
            <a:r>
              <a:rPr lang="en-US" sz="3600" b="0" cap="none" spc="0" dirty="0" err="1">
                <a:ln w="0"/>
                <a:solidFill>
                  <a:schemeClr val="accent4">
                    <a:lumMod val="50000"/>
                  </a:schemeClr>
                </a:solidFill>
                <a:effectLst/>
              </a:rPr>
              <a:t>mesti</a:t>
            </a:r>
            <a:r>
              <a:rPr lang="en-US" sz="3600" b="0" cap="none" spc="0" dirty="0">
                <a:ln w="0"/>
                <a:solidFill>
                  <a:schemeClr val="accent4">
                    <a:lumMod val="50000"/>
                  </a:schemeClr>
                </a:solidFill>
                <a:effectLst/>
              </a:rPr>
              <a:t> </a:t>
            </a:r>
            <a:r>
              <a:rPr lang="en-US" sz="3600" b="0" cap="none" spc="0" dirty="0" err="1">
                <a:ln w="0"/>
                <a:solidFill>
                  <a:schemeClr val="accent4">
                    <a:lumMod val="50000"/>
                  </a:schemeClr>
                </a:solidFill>
                <a:effectLst/>
              </a:rPr>
              <a:t>menempuh</a:t>
            </a:r>
            <a:r>
              <a:rPr lang="en-US" sz="3600" b="0" cap="none" spc="0" dirty="0">
                <a:ln w="0"/>
                <a:solidFill>
                  <a:schemeClr val="accent4">
                    <a:lumMod val="50000"/>
                  </a:schemeClr>
                </a:solidFill>
                <a:effectLst/>
              </a:rPr>
              <a:t> </a:t>
            </a:r>
            <a:r>
              <a:rPr lang="en-US" sz="3600" b="0" cap="none" spc="0" dirty="0" err="1">
                <a:ln w="0"/>
                <a:solidFill>
                  <a:schemeClr val="accent4">
                    <a:lumMod val="50000"/>
                  </a:schemeClr>
                </a:solidFill>
                <a:effectLst/>
              </a:rPr>
              <a:t>berbagai</a:t>
            </a:r>
            <a:r>
              <a:rPr lang="en-US" sz="3600" b="0" cap="none" spc="0" dirty="0">
                <a:ln w="0"/>
                <a:solidFill>
                  <a:schemeClr val="accent4">
                    <a:lumMod val="50000"/>
                  </a:schemeClr>
                </a:solidFill>
                <a:effectLst/>
              </a:rPr>
              <a:t> </a:t>
            </a:r>
            <a:r>
              <a:rPr lang="en-US" sz="3600" b="0" cap="none" spc="0" dirty="0" err="1">
                <a:ln w="0"/>
                <a:solidFill>
                  <a:schemeClr val="accent4">
                    <a:lumMod val="50000"/>
                  </a:schemeClr>
                </a:solidFill>
                <a:effectLst/>
              </a:rPr>
              <a:t>jalur</a:t>
            </a:r>
            <a:r>
              <a:rPr lang="en-US" sz="3600" b="0" cap="none" spc="0" dirty="0">
                <a:ln w="0"/>
                <a:solidFill>
                  <a:schemeClr val="accent4">
                    <a:lumMod val="50000"/>
                  </a:schemeClr>
                </a:solidFill>
                <a:effectLst/>
              </a:rPr>
              <a:t> </a:t>
            </a:r>
            <a:r>
              <a:rPr lang="en-US" sz="3600" b="0" cap="none" spc="0" dirty="0" err="1">
                <a:ln w="0"/>
                <a:solidFill>
                  <a:schemeClr val="accent4">
                    <a:lumMod val="50000"/>
                  </a:schemeClr>
                </a:solidFill>
                <a:effectLst/>
              </a:rPr>
              <a:t>belajar</a:t>
            </a:r>
            <a:endParaRPr lang="en-US" sz="3600" b="0" cap="none" spc="0" dirty="0">
              <a:ln w="0"/>
              <a:solidFill>
                <a:schemeClr val="accent4">
                  <a:lumMod val="50000"/>
                </a:schemeClr>
              </a:solidFill>
              <a:effectLst/>
            </a:endParaRPr>
          </a:p>
          <a:p>
            <a:pPr algn="ctr"/>
            <a:r>
              <a:rPr lang="en-US" sz="3600" dirty="0">
                <a:ln w="0"/>
                <a:solidFill>
                  <a:schemeClr val="accent4">
                    <a:lumMod val="50000"/>
                  </a:schemeClr>
                </a:solidFill>
              </a:rPr>
              <a:t>(</a:t>
            </a:r>
            <a:r>
              <a:rPr lang="en-US" sz="3600" dirty="0" err="1">
                <a:ln w="0"/>
                <a:solidFill>
                  <a:schemeClr val="accent4">
                    <a:lumMod val="50000"/>
                  </a:schemeClr>
                </a:solidFill>
              </a:rPr>
              <a:t>Purwanto</a:t>
            </a:r>
            <a:r>
              <a:rPr lang="en-US" sz="3600" dirty="0">
                <a:ln w="0"/>
                <a:solidFill>
                  <a:schemeClr val="accent4">
                    <a:lumMod val="50000"/>
                  </a:schemeClr>
                </a:solidFill>
              </a:rPr>
              <a:t>)</a:t>
            </a:r>
            <a:endParaRPr lang="en-US" sz="3600" b="0" cap="none" spc="0" dirty="0">
              <a:ln w="0"/>
              <a:solidFill>
                <a:schemeClr val="accent4">
                  <a:lumMod val="50000"/>
                </a:schemeClr>
              </a:solidFill>
              <a:effectLst/>
            </a:endParaRPr>
          </a:p>
        </p:txBody>
      </p:sp>
    </p:spTree>
    <p:extLst>
      <p:ext uri="{BB962C8B-B14F-4D97-AF65-F5344CB8AC3E}">
        <p14:creationId xmlns:p14="http://schemas.microsoft.com/office/powerpoint/2010/main" val="42080223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0539F-5EE8-4153-A33D-171EC386EC79}"/>
              </a:ext>
            </a:extLst>
          </p:cNvPr>
          <p:cNvSpPr>
            <a:spLocks noGrp="1"/>
          </p:cNvSpPr>
          <p:nvPr>
            <p:ph type="title"/>
          </p:nvPr>
        </p:nvSpPr>
        <p:spPr/>
        <p:txBody>
          <a:bodyPr>
            <a:normAutofit/>
          </a:bodyPr>
          <a:lstStyle/>
          <a:p>
            <a:r>
              <a:rPr lang="en-GB" dirty="0" err="1"/>
              <a:t>Kebutuhan</a:t>
            </a:r>
            <a:r>
              <a:rPr lang="en-GB" dirty="0"/>
              <a:t> PTP </a:t>
            </a:r>
            <a:r>
              <a:rPr lang="en-GB" sz="4900" dirty="0"/>
              <a:t>(</a:t>
            </a:r>
            <a:r>
              <a:rPr lang="en-GB" sz="4900" dirty="0" err="1"/>
              <a:t>untuk</a:t>
            </a:r>
            <a:r>
              <a:rPr lang="en-GB" sz="4900" dirty="0"/>
              <a:t> </a:t>
            </a:r>
            <a:r>
              <a:rPr lang="en-GB" sz="4900" dirty="0" err="1"/>
              <a:t>berkembang</a:t>
            </a:r>
            <a:r>
              <a:rPr lang="en-GB" sz="4900" dirty="0"/>
              <a:t> </a:t>
            </a:r>
            <a:r>
              <a:rPr lang="en-GB" sz="4900" dirty="0" err="1"/>
              <a:t>saat</a:t>
            </a:r>
            <a:r>
              <a:rPr lang="en-GB" sz="4900" dirty="0"/>
              <a:t> </a:t>
            </a:r>
            <a:r>
              <a:rPr lang="en-GB" sz="4900" dirty="0" err="1"/>
              <a:t>ini</a:t>
            </a:r>
            <a:r>
              <a:rPr lang="en-GB" sz="4900" dirty="0"/>
              <a:t>)</a:t>
            </a:r>
            <a:endParaRPr lang="en-ID" dirty="0"/>
          </a:p>
        </p:txBody>
      </p:sp>
      <p:sp>
        <p:nvSpPr>
          <p:cNvPr id="3" name="Content Placeholder 2">
            <a:extLst>
              <a:ext uri="{FF2B5EF4-FFF2-40B4-BE49-F238E27FC236}">
                <a16:creationId xmlns:a16="http://schemas.microsoft.com/office/drawing/2014/main" id="{463A71C4-EA53-4D3A-8CEB-8C693D9E36D0}"/>
              </a:ext>
            </a:extLst>
          </p:cNvPr>
          <p:cNvSpPr>
            <a:spLocks noGrp="1"/>
          </p:cNvSpPr>
          <p:nvPr>
            <p:ph idx="1"/>
          </p:nvPr>
        </p:nvSpPr>
        <p:spPr>
          <a:xfrm>
            <a:off x="1097280" y="2108201"/>
            <a:ext cx="10058400" cy="4051059"/>
          </a:xfrm>
        </p:spPr>
        <p:txBody>
          <a:bodyPr/>
          <a:lstStyle/>
          <a:p>
            <a:r>
              <a:rPr lang="en-GB" dirty="0" err="1">
                <a:latin typeface="Arial" panose="020B0604020202020204" pitchFamily="34" charset="0"/>
                <a:cs typeface="Arial" panose="020B0604020202020204" pitchFamily="34" charset="0"/>
              </a:rPr>
              <a:t>Kebutuhan</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tenaga</a:t>
            </a:r>
            <a:r>
              <a:rPr lang="en-GB" dirty="0">
                <a:latin typeface="Arial" panose="020B0604020202020204" pitchFamily="34" charset="0"/>
                <a:cs typeface="Arial" panose="020B0604020202020204" pitchFamily="34" charset="0"/>
              </a:rPr>
              <a:t> PTP </a:t>
            </a:r>
            <a:r>
              <a:rPr lang="en-GB" dirty="0" err="1">
                <a:latin typeface="Arial" panose="020B0604020202020204" pitchFamily="34" charset="0"/>
                <a:cs typeface="Arial" panose="020B0604020202020204" pitchFamily="34" charset="0"/>
              </a:rPr>
              <a:t>saat</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ini</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cukup</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tinggi</a:t>
            </a:r>
            <a:r>
              <a:rPr lang="en-GB" dirty="0">
                <a:latin typeface="Arial" panose="020B0604020202020204" pitchFamily="34" charset="0"/>
                <a:cs typeface="Arial" panose="020B0604020202020204" pitchFamily="34" charset="0"/>
              </a:rPr>
              <a:t> dan </a:t>
            </a:r>
            <a:r>
              <a:rPr lang="en-GB" dirty="0" err="1">
                <a:latin typeface="Arial" panose="020B0604020202020204" pitchFamily="34" charset="0"/>
                <a:cs typeface="Arial" panose="020B0604020202020204" pitchFamily="34" charset="0"/>
              </a:rPr>
              <a:t>akan</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terus</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meningkat</a:t>
            </a:r>
            <a:r>
              <a:rPr lang="en-GB" dirty="0">
                <a:latin typeface="Arial" panose="020B0604020202020204" pitchFamily="34" charset="0"/>
                <a:cs typeface="Arial" panose="020B0604020202020204" pitchFamily="34" charset="0"/>
              </a:rPr>
              <a:t> di masa </a:t>
            </a:r>
            <a:r>
              <a:rPr lang="en-GB" dirty="0" err="1">
                <a:latin typeface="Arial" panose="020B0604020202020204" pitchFamily="34" charset="0"/>
                <a:cs typeface="Arial" panose="020B0604020202020204" pitchFamily="34" charset="0"/>
              </a:rPr>
              <a:t>depan</a:t>
            </a:r>
            <a:r>
              <a:rPr lang="en-GB" dirty="0">
                <a:latin typeface="Arial" panose="020B0604020202020204" pitchFamily="34" charset="0"/>
                <a:cs typeface="Arial" panose="020B0604020202020204" pitchFamily="34" charset="0"/>
              </a:rPr>
              <a:t> </a:t>
            </a:r>
          </a:p>
          <a:p>
            <a:r>
              <a:rPr lang="en-GB" dirty="0">
                <a:latin typeface="Arial" panose="020B0604020202020204" pitchFamily="34" charset="0"/>
                <a:cs typeface="Arial" panose="020B0604020202020204" pitchFamily="34" charset="0"/>
              </a:rPr>
              <a:t>PTP </a:t>
            </a:r>
            <a:r>
              <a:rPr lang="en-GB" dirty="0" err="1">
                <a:latin typeface="Arial" panose="020B0604020202020204" pitchFamily="34" charset="0"/>
                <a:cs typeface="Arial" panose="020B0604020202020204" pitchFamily="34" charset="0"/>
              </a:rPr>
              <a:t>formasinya</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akan</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ada</a:t>
            </a:r>
            <a:r>
              <a:rPr lang="en-GB" dirty="0">
                <a:latin typeface="Arial" panose="020B0604020202020204" pitchFamily="34" charset="0"/>
                <a:cs typeface="Arial" panose="020B0604020202020204" pitchFamily="34" charset="0"/>
              </a:rPr>
              <a:t> di 700 </a:t>
            </a:r>
            <a:r>
              <a:rPr lang="en-GB" dirty="0" err="1">
                <a:latin typeface="Arial" panose="020B0604020202020204" pitchFamily="34" charset="0"/>
                <a:cs typeface="Arial" panose="020B0604020202020204" pitchFamily="34" charset="0"/>
              </a:rPr>
              <a:t>lebih</a:t>
            </a:r>
            <a:r>
              <a:rPr lang="en-GB" dirty="0">
                <a:latin typeface="Arial" panose="020B0604020202020204" pitchFamily="34" charset="0"/>
                <a:cs typeface="Arial" panose="020B0604020202020204" pitchFamily="34" charset="0"/>
              </a:rPr>
              <a:t> Lembaga </a:t>
            </a:r>
            <a:r>
              <a:rPr lang="en-GB" dirty="0" err="1">
                <a:latin typeface="Arial" panose="020B0604020202020204" pitchFamily="34" charset="0"/>
                <a:cs typeface="Arial" panose="020B0604020202020204" pitchFamily="34" charset="0"/>
              </a:rPr>
              <a:t>diklat</a:t>
            </a:r>
            <a:r>
              <a:rPr lang="en-GB" dirty="0">
                <a:latin typeface="Arial" panose="020B0604020202020204" pitchFamily="34" charset="0"/>
                <a:cs typeface="Arial" panose="020B0604020202020204" pitchFamily="34" charset="0"/>
              </a:rPr>
              <a:t> Kementerian dan Lembaga </a:t>
            </a:r>
            <a:r>
              <a:rPr lang="en-GB" dirty="0" err="1">
                <a:latin typeface="Arial" panose="020B0604020202020204" pitchFamily="34" charset="0"/>
                <a:cs typeface="Arial" panose="020B0604020202020204" pitchFamily="34" charset="0"/>
              </a:rPr>
              <a:t>serta</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Pemerintah</a:t>
            </a:r>
            <a:r>
              <a:rPr lang="en-GB" dirty="0">
                <a:latin typeface="Arial" panose="020B0604020202020204" pitchFamily="34" charset="0"/>
                <a:cs typeface="Arial" panose="020B0604020202020204" pitchFamily="34" charset="0"/>
              </a:rPr>
              <a:t> Daerah (LAN RI).</a:t>
            </a:r>
          </a:p>
          <a:p>
            <a:r>
              <a:rPr lang="en-GB" dirty="0" err="1">
                <a:latin typeface="Arial" panose="020B0604020202020204" pitchFamily="34" charset="0"/>
                <a:cs typeface="Arial" panose="020B0604020202020204" pitchFamily="34" charset="0"/>
              </a:rPr>
              <a:t>Kemenkeu</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Kemenkes</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akan</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mengangkat</a:t>
            </a:r>
            <a:r>
              <a:rPr lang="en-GB" dirty="0">
                <a:latin typeface="Arial" panose="020B0604020202020204" pitchFamily="34" charset="0"/>
                <a:cs typeface="Arial" panose="020B0604020202020204" pitchFamily="34" charset="0"/>
              </a:rPr>
              <a:t> PTP </a:t>
            </a:r>
            <a:r>
              <a:rPr lang="en-GB" dirty="0" err="1">
                <a:latin typeface="Arial" panose="020B0604020202020204" pitchFamily="34" charset="0"/>
                <a:cs typeface="Arial" panose="020B0604020202020204" pitchFamily="34" charset="0"/>
              </a:rPr>
              <a:t>hingga</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ratusan</a:t>
            </a:r>
            <a:endParaRPr lang="en-GB" dirty="0">
              <a:latin typeface="Arial" panose="020B0604020202020204" pitchFamily="34" charset="0"/>
              <a:cs typeface="Arial" panose="020B0604020202020204" pitchFamily="34" charset="0"/>
            </a:endParaRPr>
          </a:p>
          <a:p>
            <a:r>
              <a:rPr lang="en-GB" dirty="0" err="1">
                <a:latin typeface="Arial" panose="020B0604020202020204" pitchFamily="34" charset="0"/>
                <a:cs typeface="Arial" panose="020B0604020202020204" pitchFamily="34" charset="0"/>
              </a:rPr>
              <a:t>Formasi</a:t>
            </a:r>
            <a:r>
              <a:rPr lang="en-GB" dirty="0">
                <a:latin typeface="Arial" panose="020B0604020202020204" pitchFamily="34" charset="0"/>
                <a:cs typeface="Arial" panose="020B0604020202020204" pitchFamily="34" charset="0"/>
              </a:rPr>
              <a:t> PTP di PTN juga </a:t>
            </a:r>
            <a:r>
              <a:rPr lang="en-GB" dirty="0" err="1">
                <a:latin typeface="Arial" panose="020B0604020202020204" pitchFamily="34" charset="0"/>
                <a:cs typeface="Arial" panose="020B0604020202020204" pitchFamily="34" charset="0"/>
              </a:rPr>
              <a:t>sangat</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besar</a:t>
            </a:r>
            <a:r>
              <a:rPr lang="en-GB" dirty="0">
                <a:latin typeface="Arial" panose="020B0604020202020204" pitchFamily="34" charset="0"/>
                <a:cs typeface="Arial" panose="020B0604020202020204" pitchFamily="34" charset="0"/>
              </a:rPr>
              <a:t>, UT </a:t>
            </a:r>
            <a:r>
              <a:rPr lang="en-GB" dirty="0" err="1">
                <a:latin typeface="Arial" panose="020B0604020202020204" pitchFamily="34" charset="0"/>
                <a:cs typeface="Arial" panose="020B0604020202020204" pitchFamily="34" charset="0"/>
              </a:rPr>
              <a:t>saja</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perlu</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ratusan</a:t>
            </a:r>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PTP di </a:t>
            </a:r>
            <a:r>
              <a:rPr lang="en-GB" dirty="0" err="1">
                <a:latin typeface="Arial" panose="020B0604020202020204" pitchFamily="34" charset="0"/>
                <a:cs typeface="Arial" panose="020B0604020202020204" pitchFamily="34" charset="0"/>
              </a:rPr>
              <a:t>sekolah</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bagaimana</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Sabar</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Sementara</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ada</a:t>
            </a:r>
            <a:r>
              <a:rPr lang="en-GB" dirty="0">
                <a:latin typeface="Arial" panose="020B0604020202020204" pitchFamily="34" charset="0"/>
                <a:cs typeface="Arial" panose="020B0604020202020204" pitchFamily="34" charset="0"/>
              </a:rPr>
              <a:t> di </a:t>
            </a:r>
            <a:r>
              <a:rPr lang="en-GB" dirty="0" err="1">
                <a:latin typeface="Arial" panose="020B0604020202020204" pitchFamily="34" charset="0"/>
                <a:cs typeface="Arial" panose="020B0604020202020204" pitchFamily="34" charset="0"/>
              </a:rPr>
              <a:t>Dinas</a:t>
            </a:r>
            <a:r>
              <a:rPr lang="en-GB" dirty="0">
                <a:latin typeface="Arial" panose="020B0604020202020204" pitchFamily="34" charset="0"/>
                <a:cs typeface="Arial" panose="020B0604020202020204" pitchFamily="34" charset="0"/>
              </a:rPr>
              <a:t> Pendidikan</a:t>
            </a:r>
          </a:p>
          <a:p>
            <a:r>
              <a:rPr lang="en-GB" dirty="0" err="1">
                <a:latin typeface="Arial" panose="020B0604020202020204" pitchFamily="34" charset="0"/>
                <a:cs typeface="Arial" panose="020B0604020202020204" pitchFamily="34" charset="0"/>
              </a:rPr>
              <a:t>Berkembang</a:t>
            </a:r>
            <a:r>
              <a:rPr lang="en-GB" dirty="0">
                <a:latin typeface="Arial" panose="020B0604020202020204" pitchFamily="34" charset="0"/>
                <a:cs typeface="Arial" panose="020B0604020202020204" pitchFamily="34" charset="0"/>
              </a:rPr>
              <a:t> KUANTITAS OK, </a:t>
            </a:r>
            <a:r>
              <a:rPr lang="en-GB" dirty="0" err="1">
                <a:latin typeface="Arial" panose="020B0604020202020204" pitchFamily="34" charset="0"/>
                <a:cs typeface="Arial" panose="020B0604020202020204" pitchFamily="34" charset="0"/>
              </a:rPr>
              <a:t>tapi</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lebih</a:t>
            </a:r>
            <a:r>
              <a:rPr lang="en-GB" dirty="0">
                <a:latin typeface="Arial" panose="020B0604020202020204" pitchFamily="34" charset="0"/>
                <a:cs typeface="Arial" panose="020B0604020202020204" pitchFamily="34" charset="0"/>
              </a:rPr>
              <a:t> OK </a:t>
            </a:r>
            <a:r>
              <a:rPr lang="en-GB" dirty="0" err="1">
                <a:latin typeface="Arial" panose="020B0604020202020204" pitchFamily="34" charset="0"/>
                <a:cs typeface="Arial" panose="020B0604020202020204" pitchFamily="34" charset="0"/>
              </a:rPr>
              <a:t>jika</a:t>
            </a:r>
            <a:r>
              <a:rPr lang="en-GB" dirty="0">
                <a:latin typeface="Arial" panose="020B0604020202020204" pitchFamily="34" charset="0"/>
                <a:cs typeface="Arial" panose="020B0604020202020204" pitchFamily="34" charset="0"/>
              </a:rPr>
              <a:t> </a:t>
            </a:r>
            <a:r>
              <a:rPr lang="en-GB" b="1" dirty="0">
                <a:latin typeface="Arial" panose="020B0604020202020204" pitchFamily="34" charset="0"/>
                <a:cs typeface="Arial" panose="020B0604020202020204" pitchFamily="34" charset="0"/>
              </a:rPr>
              <a:t>KUALITAS </a:t>
            </a:r>
            <a:r>
              <a:rPr lang="en-GB" b="1" dirty="0" err="1">
                <a:latin typeface="Arial" panose="020B0604020202020204" pitchFamily="34" charset="0"/>
                <a:cs typeface="Arial" panose="020B0604020202020204" pitchFamily="34" charset="0"/>
              </a:rPr>
              <a:t>nomor</a:t>
            </a:r>
            <a:r>
              <a:rPr lang="en-GB" b="1" dirty="0">
                <a:latin typeface="Arial" panose="020B0604020202020204" pitchFamily="34" charset="0"/>
                <a:cs typeface="Arial" panose="020B0604020202020204" pitchFamily="34" charset="0"/>
              </a:rPr>
              <a:t> 1</a:t>
            </a:r>
          </a:p>
          <a:p>
            <a:endParaRPr lang="en-ID"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320260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27787-6C61-43BD-9513-6DF418E1BE59}"/>
              </a:ext>
            </a:extLst>
          </p:cNvPr>
          <p:cNvSpPr>
            <a:spLocks noGrp="1"/>
          </p:cNvSpPr>
          <p:nvPr>
            <p:ph type="title"/>
          </p:nvPr>
        </p:nvSpPr>
        <p:spPr/>
        <p:txBody>
          <a:bodyPr/>
          <a:lstStyle/>
          <a:p>
            <a:r>
              <a:rPr lang="en-GB" dirty="0"/>
              <a:t>APA YG TERJADI DI MASA DEPAN?</a:t>
            </a:r>
            <a:endParaRPr lang="en-ID" dirty="0"/>
          </a:p>
        </p:txBody>
      </p:sp>
      <p:sp>
        <p:nvSpPr>
          <p:cNvPr id="3" name="Content Placeholder 2">
            <a:extLst>
              <a:ext uri="{FF2B5EF4-FFF2-40B4-BE49-F238E27FC236}">
                <a16:creationId xmlns:a16="http://schemas.microsoft.com/office/drawing/2014/main" id="{94F1B7F0-BFFA-40B7-8D7D-9E8865323654}"/>
              </a:ext>
            </a:extLst>
          </p:cNvPr>
          <p:cNvSpPr>
            <a:spLocks noGrp="1"/>
          </p:cNvSpPr>
          <p:nvPr>
            <p:ph idx="1"/>
          </p:nvPr>
        </p:nvSpPr>
        <p:spPr/>
        <p:txBody>
          <a:bodyPr>
            <a:normAutofit fontScale="92500" lnSpcReduction="10000"/>
          </a:bodyPr>
          <a:lstStyle/>
          <a:p>
            <a:r>
              <a:rPr lang="en-ID" sz="2800" dirty="0">
                <a:latin typeface="Arial" panose="020B0604020202020204" pitchFamily="34" charset="0"/>
                <a:cs typeface="Arial" panose="020B0604020202020204" pitchFamily="34" charset="0"/>
              </a:rPr>
              <a:t>Self-Directed Learning</a:t>
            </a:r>
          </a:p>
          <a:p>
            <a:endParaRPr lang="en-ID" sz="2800" dirty="0">
              <a:latin typeface="Arial" panose="020B0604020202020204" pitchFamily="34" charset="0"/>
              <a:cs typeface="Arial" panose="020B0604020202020204" pitchFamily="34" charset="0"/>
            </a:endParaRPr>
          </a:p>
          <a:p>
            <a:r>
              <a:rPr lang="en-GB" sz="4400" dirty="0"/>
              <a:t>APA YG AKAN TERJADI DI 2024?</a:t>
            </a:r>
          </a:p>
          <a:p>
            <a:r>
              <a:rPr lang="en-GB" sz="4400" dirty="0">
                <a:latin typeface="Arial" panose="020B0604020202020204" pitchFamily="34" charset="0"/>
                <a:cs typeface="Arial" panose="020B0604020202020204" pitchFamily="34" charset="0"/>
              </a:rPr>
              <a:t>???</a:t>
            </a:r>
          </a:p>
          <a:p>
            <a:r>
              <a:rPr lang="en-GB" sz="4400" dirty="0">
                <a:latin typeface="Arial" panose="020B0604020202020204" pitchFamily="34" charset="0"/>
                <a:cs typeface="Arial" panose="020B0604020202020204" pitchFamily="34" charset="0"/>
              </a:rPr>
              <a:t>WI KITA PERLU MITRA KERJA</a:t>
            </a:r>
            <a:endParaRPr lang="en-ID" sz="4400"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A2C8D0A5-7BDA-40EE-9041-808C8E9A414F}"/>
              </a:ext>
            </a:extLst>
          </p:cNvPr>
          <p:cNvSpPr/>
          <p:nvPr/>
        </p:nvSpPr>
        <p:spPr>
          <a:xfrm>
            <a:off x="9115763" y="2256192"/>
            <a:ext cx="2039917" cy="369332"/>
          </a:xfrm>
          <a:prstGeom prst="rect">
            <a:avLst/>
          </a:prstGeom>
        </p:spPr>
        <p:txBody>
          <a:bodyPr wrap="none">
            <a:spAutoFit/>
          </a:bodyPr>
          <a:lstStyle/>
          <a:p>
            <a:r>
              <a:rPr lang="en-ID" dirty="0"/>
              <a:t>Sullivan, et all (2015)</a:t>
            </a:r>
          </a:p>
        </p:txBody>
      </p:sp>
    </p:spTree>
    <p:extLst>
      <p:ext uri="{BB962C8B-B14F-4D97-AF65-F5344CB8AC3E}">
        <p14:creationId xmlns:p14="http://schemas.microsoft.com/office/powerpoint/2010/main" val="10120764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niversity of Glasgow">
            <a:extLst>
              <a:ext uri="{FF2B5EF4-FFF2-40B4-BE49-F238E27FC236}">
                <a16:creationId xmlns:a16="http://schemas.microsoft.com/office/drawing/2014/main" id="{849AC4FC-8A46-4AE2-8C45-95CB9D1B49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829" y="602374"/>
            <a:ext cx="1333500" cy="1333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niversity of Bristol">
            <a:extLst>
              <a:ext uri="{FF2B5EF4-FFF2-40B4-BE49-F238E27FC236}">
                <a16:creationId xmlns:a16="http://schemas.microsoft.com/office/drawing/2014/main" id="{EAFA3AAF-3752-441D-9588-9CC045D7C7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8037" y="602374"/>
            <a:ext cx="1333500" cy="1333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Leicester">
            <a:extLst>
              <a:ext uri="{FF2B5EF4-FFF2-40B4-BE49-F238E27FC236}">
                <a16:creationId xmlns:a16="http://schemas.microsoft.com/office/drawing/2014/main" id="{88C86BB7-7F4B-4F14-9C48-877125FDCE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2245" y="602374"/>
            <a:ext cx="1333500" cy="13335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niversity of Huddersfield">
            <a:extLst>
              <a:ext uri="{FF2B5EF4-FFF2-40B4-BE49-F238E27FC236}">
                <a16:creationId xmlns:a16="http://schemas.microsoft.com/office/drawing/2014/main" id="{36166217-274D-4785-874E-5D5D584D22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6453" y="602374"/>
            <a:ext cx="1333500" cy="13335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University of Edinburgh">
            <a:extLst>
              <a:ext uri="{FF2B5EF4-FFF2-40B4-BE49-F238E27FC236}">
                <a16:creationId xmlns:a16="http://schemas.microsoft.com/office/drawing/2014/main" id="{706CE504-8688-48C5-842F-7D259D723D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661" y="602374"/>
            <a:ext cx="1333500" cy="13335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Loughborough University">
            <a:extLst>
              <a:ext uri="{FF2B5EF4-FFF2-40B4-BE49-F238E27FC236}">
                <a16:creationId xmlns:a16="http://schemas.microsoft.com/office/drawing/2014/main" id="{ABB57958-7BA6-438F-B2C2-6E5083C689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54869" y="641403"/>
            <a:ext cx="1333500" cy="13335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UCL Institute of Education, University of London">
            <a:extLst>
              <a:ext uri="{FF2B5EF4-FFF2-40B4-BE49-F238E27FC236}">
                <a16:creationId xmlns:a16="http://schemas.microsoft.com/office/drawing/2014/main" id="{E4CE295A-C80A-4468-B57D-9F46A4C5DE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3829" y="2581042"/>
            <a:ext cx="1333500" cy="13335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Bath Spa University">
            <a:extLst>
              <a:ext uri="{FF2B5EF4-FFF2-40B4-BE49-F238E27FC236}">
                <a16:creationId xmlns:a16="http://schemas.microsoft.com/office/drawing/2014/main" id="{3556DCA1-2621-420C-AA9E-2184C61BA7D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18037" y="2550375"/>
            <a:ext cx="1333500" cy="13335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University of Wales Trinity Saint David (UWTSD Carmarthen / Lampeter / London)">
            <a:extLst>
              <a:ext uri="{FF2B5EF4-FFF2-40B4-BE49-F238E27FC236}">
                <a16:creationId xmlns:a16="http://schemas.microsoft.com/office/drawing/2014/main" id="{A07C65EF-B8F2-4045-AA58-8BA6EC26767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3829" y="4559710"/>
            <a:ext cx="1333500" cy="133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8033B0B-A1CD-4DEB-9B90-06F4FBC821B3}"/>
              </a:ext>
            </a:extLst>
          </p:cNvPr>
          <p:cNvSpPr/>
          <p:nvPr/>
        </p:nvSpPr>
        <p:spPr>
          <a:xfrm>
            <a:off x="4244622" y="1935874"/>
            <a:ext cx="7556314" cy="4401205"/>
          </a:xfrm>
          <a:prstGeom prst="rect">
            <a:avLst/>
          </a:prstGeom>
        </p:spPr>
        <p:txBody>
          <a:bodyPr wrap="square">
            <a:spAutoFit/>
          </a:bodyPr>
          <a:lstStyle/>
          <a:p>
            <a:r>
              <a:rPr lang="en-GB" sz="2800" dirty="0"/>
              <a:t>P</a:t>
            </a:r>
            <a:r>
              <a:rPr lang="en-ID" sz="2800" dirty="0"/>
              <a:t>TP PERLU BELAJAR TERUS DAN FOKUS </a:t>
            </a:r>
            <a:r>
              <a:rPr lang="en-ID" sz="2800" dirty="0" err="1"/>
              <a:t>ke</a:t>
            </a:r>
            <a:r>
              <a:rPr lang="en-ID" sz="2800" dirty="0"/>
              <a:t>:</a:t>
            </a:r>
          </a:p>
          <a:p>
            <a:pPr marL="457200" indent="-457200">
              <a:buFont typeface="Wingdings" panose="05000000000000000000" pitchFamily="2" charset="2"/>
              <a:buChar char="§"/>
            </a:pPr>
            <a:r>
              <a:rPr lang="en-ID" sz="2800" dirty="0" err="1"/>
              <a:t>desain</a:t>
            </a:r>
            <a:r>
              <a:rPr lang="en-ID" sz="2800" dirty="0"/>
              <a:t>, </a:t>
            </a:r>
            <a:r>
              <a:rPr lang="en-ID" sz="2800" dirty="0" err="1"/>
              <a:t>pengembangan</a:t>
            </a:r>
            <a:r>
              <a:rPr lang="en-ID" sz="2800" dirty="0"/>
              <a:t>, </a:t>
            </a:r>
            <a:r>
              <a:rPr lang="en-ID" sz="2800" dirty="0" err="1"/>
              <a:t>implementasi</a:t>
            </a:r>
            <a:r>
              <a:rPr lang="en-ID" sz="2800" dirty="0"/>
              <a:t> dan </a:t>
            </a:r>
            <a:r>
              <a:rPr lang="en-ID" sz="2800" dirty="0" err="1"/>
              <a:t>penelitian</a:t>
            </a:r>
            <a:r>
              <a:rPr lang="en-ID" sz="2800" dirty="0"/>
              <a:t> </a:t>
            </a:r>
            <a:r>
              <a:rPr lang="en-ID" sz="2800" dirty="0" err="1"/>
              <a:t>teknologi</a:t>
            </a:r>
            <a:r>
              <a:rPr lang="en-ID" sz="2800" dirty="0"/>
              <a:t> </a:t>
            </a:r>
            <a:r>
              <a:rPr lang="en-ID" sz="2800" dirty="0" err="1"/>
              <a:t>pembelajaran</a:t>
            </a:r>
            <a:endParaRPr lang="en-ID" sz="2800" dirty="0"/>
          </a:p>
          <a:p>
            <a:pPr marL="457200" indent="-457200">
              <a:buFont typeface="Arial" panose="020B0604020202020204" pitchFamily="34" charset="0"/>
              <a:buChar char="•"/>
            </a:pPr>
            <a:r>
              <a:rPr lang="en-ID" sz="2800" dirty="0"/>
              <a:t>BERBAGAI PENERAPAN MODEL PEMBELAJARAN</a:t>
            </a:r>
          </a:p>
          <a:p>
            <a:pPr marL="457200" indent="-457200">
              <a:buFont typeface="Arial" panose="020B0604020202020204" pitchFamily="34" charset="0"/>
              <a:buChar char="•"/>
            </a:pPr>
            <a:r>
              <a:rPr lang="en-ID" sz="2800" dirty="0"/>
              <a:t>PENDAYAGUNAAN TEKNOLOGI INOVATIF; </a:t>
            </a:r>
            <a:r>
              <a:rPr lang="en-ID" sz="2800" dirty="0" err="1"/>
              <a:t>kecerdasan</a:t>
            </a:r>
            <a:r>
              <a:rPr lang="en-ID" sz="2800" dirty="0"/>
              <a:t> </a:t>
            </a:r>
            <a:r>
              <a:rPr lang="en-ID" sz="2800" dirty="0" err="1"/>
              <a:t>buatan</a:t>
            </a:r>
            <a:r>
              <a:rPr lang="en-ID" sz="2800" dirty="0"/>
              <a:t> dan </a:t>
            </a:r>
            <a:r>
              <a:rPr lang="en-ID" sz="2800" dirty="0" err="1"/>
              <a:t>analitik</a:t>
            </a:r>
            <a:r>
              <a:rPr lang="en-ID" sz="2800" dirty="0"/>
              <a:t> </a:t>
            </a:r>
            <a:r>
              <a:rPr lang="en-ID" sz="2800" dirty="0" err="1"/>
              <a:t>pembelajaran</a:t>
            </a:r>
            <a:r>
              <a:rPr lang="en-ID" sz="2800" dirty="0"/>
              <a:t> (Learning </a:t>
            </a:r>
            <a:r>
              <a:rPr lang="en-ID" sz="2800" dirty="0" err="1"/>
              <a:t>Analitics</a:t>
            </a:r>
            <a:r>
              <a:rPr lang="en-ID" sz="2800" dirty="0"/>
              <a:t>)</a:t>
            </a:r>
          </a:p>
          <a:p>
            <a:pPr marL="457200" indent="-457200">
              <a:buFont typeface="Arial" panose="020B0604020202020204" pitchFamily="34" charset="0"/>
              <a:buChar char="•"/>
            </a:pPr>
            <a:r>
              <a:rPr lang="en-ID" sz="2800" dirty="0" err="1"/>
              <a:t>Bagaimana</a:t>
            </a:r>
            <a:r>
              <a:rPr lang="en-ID" sz="2800" dirty="0"/>
              <a:t> PTP DI KEMENDAGRI?</a:t>
            </a:r>
          </a:p>
          <a:p>
            <a:endParaRPr lang="en-ID" sz="2800" dirty="0"/>
          </a:p>
        </p:txBody>
      </p:sp>
    </p:spTree>
    <p:extLst>
      <p:ext uri="{BB962C8B-B14F-4D97-AF65-F5344CB8AC3E}">
        <p14:creationId xmlns:p14="http://schemas.microsoft.com/office/powerpoint/2010/main" val="26599106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1A076-17A0-4386-AD5A-C99C7924FB80}"/>
              </a:ext>
            </a:extLst>
          </p:cNvPr>
          <p:cNvSpPr>
            <a:spLocks noGrp="1"/>
          </p:cNvSpPr>
          <p:nvPr>
            <p:ph type="title"/>
          </p:nvPr>
        </p:nvSpPr>
        <p:spPr/>
        <p:txBody>
          <a:bodyPr/>
          <a:lstStyle/>
          <a:p>
            <a:r>
              <a:rPr lang="en-GB" dirty="0" err="1"/>
              <a:t>Apakah</a:t>
            </a:r>
            <a:r>
              <a:rPr lang="en-GB" dirty="0"/>
              <a:t> Learning </a:t>
            </a:r>
            <a:r>
              <a:rPr lang="en-GB" dirty="0" err="1"/>
              <a:t>Analitik</a:t>
            </a:r>
            <a:r>
              <a:rPr lang="en-GB" dirty="0"/>
              <a:t> </a:t>
            </a:r>
            <a:r>
              <a:rPr lang="en-GB" dirty="0" err="1"/>
              <a:t>itu</a:t>
            </a:r>
            <a:r>
              <a:rPr lang="en-GB" dirty="0"/>
              <a:t>?</a:t>
            </a:r>
            <a:endParaRPr lang="en-ID" dirty="0"/>
          </a:p>
        </p:txBody>
      </p:sp>
      <p:sp>
        <p:nvSpPr>
          <p:cNvPr id="3" name="Content Placeholder 2">
            <a:extLst>
              <a:ext uri="{FF2B5EF4-FFF2-40B4-BE49-F238E27FC236}">
                <a16:creationId xmlns:a16="http://schemas.microsoft.com/office/drawing/2014/main" id="{E06D5A00-76C0-4402-B3A5-562FF10202F3}"/>
              </a:ext>
            </a:extLst>
          </p:cNvPr>
          <p:cNvSpPr>
            <a:spLocks noGrp="1"/>
          </p:cNvSpPr>
          <p:nvPr>
            <p:ph idx="1"/>
          </p:nvPr>
        </p:nvSpPr>
        <p:spPr/>
        <p:txBody>
          <a:bodyPr>
            <a:normAutofit/>
          </a:bodyPr>
          <a:lstStyle/>
          <a:p>
            <a:r>
              <a:rPr lang="en-ID" sz="2400" dirty="0">
                <a:latin typeface="Arial" panose="020B0604020202020204" pitchFamily="34" charset="0"/>
                <a:cs typeface="Arial" panose="020B0604020202020204" pitchFamily="34" charset="0"/>
              </a:rPr>
              <a:t>George Siemens </a:t>
            </a:r>
            <a:r>
              <a:rPr lang="en-ID" sz="2400" dirty="0" err="1">
                <a:latin typeface="Arial" panose="020B0604020202020204" pitchFamily="34" charset="0"/>
                <a:cs typeface="Arial" panose="020B0604020202020204" pitchFamily="34" charset="0"/>
              </a:rPr>
              <a:t>mendefinisikan</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analitik</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pembelajaran</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sebagai</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pengukuran</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pengumpulan</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analisis</a:t>
            </a:r>
            <a:r>
              <a:rPr lang="en-ID" sz="2400" dirty="0">
                <a:latin typeface="Arial" panose="020B0604020202020204" pitchFamily="34" charset="0"/>
                <a:cs typeface="Arial" panose="020B0604020202020204" pitchFamily="34" charset="0"/>
              </a:rPr>
              <a:t>, dan </a:t>
            </a:r>
            <a:r>
              <a:rPr lang="en-ID" sz="2400" dirty="0" err="1">
                <a:latin typeface="Arial" panose="020B0604020202020204" pitchFamily="34" charset="0"/>
                <a:cs typeface="Arial" panose="020B0604020202020204" pitchFamily="34" charset="0"/>
              </a:rPr>
              <a:t>pelaporan</a:t>
            </a:r>
            <a:r>
              <a:rPr lang="en-ID" sz="2400" dirty="0">
                <a:latin typeface="Arial" panose="020B0604020202020204" pitchFamily="34" charset="0"/>
                <a:cs typeface="Arial" panose="020B0604020202020204" pitchFamily="34" charset="0"/>
              </a:rPr>
              <a:t> data </a:t>
            </a:r>
            <a:r>
              <a:rPr lang="en-ID" sz="2400" dirty="0" err="1">
                <a:latin typeface="Arial" panose="020B0604020202020204" pitchFamily="34" charset="0"/>
                <a:cs typeface="Arial" panose="020B0604020202020204" pitchFamily="34" charset="0"/>
              </a:rPr>
              <a:t>tentang</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peserta</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didik</a:t>
            </a:r>
            <a:r>
              <a:rPr lang="en-ID" sz="2400" dirty="0">
                <a:latin typeface="Arial" panose="020B0604020202020204" pitchFamily="34" charset="0"/>
                <a:cs typeface="Arial" panose="020B0604020202020204" pitchFamily="34" charset="0"/>
              </a:rPr>
              <a:t> dan </a:t>
            </a:r>
            <a:r>
              <a:rPr lang="en-ID" sz="2400" dirty="0" err="1">
                <a:latin typeface="Arial" panose="020B0604020202020204" pitchFamily="34" charset="0"/>
                <a:cs typeface="Arial" panose="020B0604020202020204" pitchFamily="34" charset="0"/>
              </a:rPr>
              <a:t>konteksnya</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untuk</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tujuan</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memahami</a:t>
            </a:r>
            <a:r>
              <a:rPr lang="en-ID" sz="2400" dirty="0">
                <a:latin typeface="Arial" panose="020B0604020202020204" pitchFamily="34" charset="0"/>
                <a:cs typeface="Arial" panose="020B0604020202020204" pitchFamily="34" charset="0"/>
              </a:rPr>
              <a:t> dan </a:t>
            </a:r>
            <a:r>
              <a:rPr lang="en-ID" sz="2400" dirty="0" err="1">
                <a:latin typeface="Arial" panose="020B0604020202020204" pitchFamily="34" charset="0"/>
                <a:cs typeface="Arial" panose="020B0604020202020204" pitchFamily="34" charset="0"/>
              </a:rPr>
              <a:t>mengoptimalkan</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pembelajaran</a:t>
            </a:r>
            <a:r>
              <a:rPr lang="en-ID" sz="2400" dirty="0">
                <a:latin typeface="Arial" panose="020B0604020202020204" pitchFamily="34" charset="0"/>
                <a:cs typeface="Arial" panose="020B0604020202020204" pitchFamily="34" charset="0"/>
              </a:rPr>
              <a:t> dan </a:t>
            </a:r>
            <a:r>
              <a:rPr lang="en-ID" sz="2400" dirty="0" err="1">
                <a:latin typeface="Arial" panose="020B0604020202020204" pitchFamily="34" charset="0"/>
                <a:cs typeface="Arial" panose="020B0604020202020204" pitchFamily="34" charset="0"/>
              </a:rPr>
              <a:t>lingkungan</a:t>
            </a:r>
            <a:r>
              <a:rPr lang="en-ID" sz="2400" dirty="0">
                <a:latin typeface="Arial" panose="020B0604020202020204" pitchFamily="34" charset="0"/>
                <a:cs typeface="Arial" panose="020B0604020202020204" pitchFamily="34" charset="0"/>
              </a:rPr>
              <a:t> di mana </a:t>
            </a:r>
            <a:r>
              <a:rPr lang="en-ID" sz="2400" dirty="0" err="1">
                <a:latin typeface="Arial" panose="020B0604020202020204" pitchFamily="34" charset="0"/>
                <a:cs typeface="Arial" panose="020B0604020202020204" pitchFamily="34" charset="0"/>
              </a:rPr>
              <a:t>ia</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terjadi</a:t>
            </a:r>
            <a:r>
              <a:rPr lang="en-ID" sz="2400" dirty="0">
                <a:latin typeface="Arial" panose="020B0604020202020204" pitchFamily="34" charset="0"/>
                <a:cs typeface="Arial" panose="020B0604020202020204" pitchFamily="34" charset="0"/>
              </a:rPr>
              <a:t>. ” (Siemens, 2012)</a:t>
            </a:r>
          </a:p>
          <a:p>
            <a:endParaRPr lang="en-ID" sz="2400" dirty="0">
              <a:latin typeface="Arial" panose="020B0604020202020204" pitchFamily="34" charset="0"/>
              <a:cs typeface="Arial" panose="020B0604020202020204" pitchFamily="34" charset="0"/>
            </a:endParaRPr>
          </a:p>
          <a:p>
            <a:r>
              <a:rPr lang="en-ID" sz="2400" dirty="0" err="1">
                <a:latin typeface="Arial" panose="020B0604020202020204" pitchFamily="34" charset="0"/>
                <a:cs typeface="Arial" panose="020B0604020202020204" pitchFamily="34" charset="0"/>
              </a:rPr>
              <a:t>Kecerdasan</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Buatan</a:t>
            </a:r>
            <a:r>
              <a:rPr lang="en-ID" sz="2400" dirty="0">
                <a:latin typeface="Arial" panose="020B0604020202020204" pitchFamily="34" charset="0"/>
                <a:cs typeface="Arial" panose="020B0604020202020204" pitchFamily="34" charset="0"/>
              </a:rPr>
              <a:t> (AI)</a:t>
            </a:r>
          </a:p>
          <a:p>
            <a:r>
              <a:rPr lang="en-ID" sz="2400" dirty="0" err="1">
                <a:latin typeface="Arial" panose="020B0604020202020204" pitchFamily="34" charset="0"/>
                <a:cs typeface="Arial" panose="020B0604020202020204" pitchFamily="34" charset="0"/>
              </a:rPr>
              <a:t>Analisis</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Pembelajaran</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LA:Learning</a:t>
            </a:r>
            <a:r>
              <a:rPr lang="en-ID" sz="2400" dirty="0">
                <a:latin typeface="Arial" panose="020B0604020202020204" pitchFamily="34" charset="0"/>
                <a:cs typeface="Arial" panose="020B0604020202020204" pitchFamily="34" charset="0"/>
              </a:rPr>
              <a:t> </a:t>
            </a:r>
            <a:r>
              <a:rPr lang="en-ID" sz="2400" dirty="0" err="1">
                <a:latin typeface="Arial" panose="020B0604020202020204" pitchFamily="34" charset="0"/>
                <a:cs typeface="Arial" panose="020B0604020202020204" pitchFamily="34" charset="0"/>
              </a:rPr>
              <a:t>Analitics</a:t>
            </a:r>
            <a:r>
              <a:rPr lang="en-ID" sz="2400" dirty="0">
                <a:latin typeface="Arial" panose="020B0604020202020204" pitchFamily="34" charset="0"/>
                <a:cs typeface="Arial" panose="020B0604020202020204" pitchFamily="34" charset="0"/>
              </a:rPr>
              <a:t>)</a:t>
            </a:r>
          </a:p>
          <a:p>
            <a:endParaRPr lang="en-ID"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770155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9ED3E-C8AB-417E-874C-282C8EA2F549}"/>
              </a:ext>
            </a:extLst>
          </p:cNvPr>
          <p:cNvSpPr>
            <a:spLocks noGrp="1"/>
          </p:cNvSpPr>
          <p:nvPr>
            <p:ph type="title"/>
          </p:nvPr>
        </p:nvSpPr>
        <p:spPr/>
        <p:txBody>
          <a:bodyPr>
            <a:noAutofit/>
          </a:bodyPr>
          <a:lstStyle/>
          <a:p>
            <a:r>
              <a:rPr lang="en-GB" sz="3600" dirty="0"/>
              <a:t>(Brodsky, et.al., 2015; Boyer and </a:t>
            </a:r>
            <a:r>
              <a:rPr lang="en-GB" sz="3600" dirty="0" err="1"/>
              <a:t>Bonnin</a:t>
            </a:r>
            <a:r>
              <a:rPr lang="en-GB" sz="3600" dirty="0"/>
              <a:t>, 2017; Siemens, 2020) </a:t>
            </a:r>
            <a:r>
              <a:rPr lang="en-GB" sz="3600" dirty="0" err="1"/>
              <a:t>Belajar</a:t>
            </a:r>
            <a:r>
              <a:rPr lang="en-GB" sz="3600" dirty="0"/>
              <a:t> </a:t>
            </a:r>
            <a:r>
              <a:rPr lang="en-GB" sz="3600" dirty="0" err="1"/>
              <a:t>Analitics</a:t>
            </a:r>
            <a:r>
              <a:rPr lang="en-GB" sz="3600" dirty="0"/>
              <a:t> punya motif </a:t>
            </a:r>
            <a:r>
              <a:rPr lang="en-GB" sz="3600" dirty="0" err="1"/>
              <a:t>untuk</a:t>
            </a:r>
            <a:r>
              <a:rPr lang="en-GB" sz="3600" dirty="0"/>
              <a:t>:</a:t>
            </a:r>
            <a:endParaRPr lang="en-ID" sz="3600" dirty="0"/>
          </a:p>
        </p:txBody>
      </p:sp>
      <p:sp>
        <p:nvSpPr>
          <p:cNvPr id="3" name="Content Placeholder 2">
            <a:extLst>
              <a:ext uri="{FF2B5EF4-FFF2-40B4-BE49-F238E27FC236}">
                <a16:creationId xmlns:a16="http://schemas.microsoft.com/office/drawing/2014/main" id="{8A1CC64B-DD7E-48ED-92C6-F2631F6510C3}"/>
              </a:ext>
            </a:extLst>
          </p:cNvPr>
          <p:cNvSpPr>
            <a:spLocks noGrp="1"/>
          </p:cNvSpPr>
          <p:nvPr>
            <p:ph idx="1"/>
          </p:nvPr>
        </p:nvSpPr>
        <p:spPr>
          <a:xfrm>
            <a:off x="1097280" y="2108201"/>
            <a:ext cx="10537672" cy="3760891"/>
          </a:xfrm>
        </p:spPr>
        <p:txBody>
          <a:bodyPr/>
          <a:lstStyle/>
          <a:p>
            <a:r>
              <a:rPr lang="en-ID" dirty="0" err="1"/>
              <a:t>analisis</a:t>
            </a:r>
            <a:r>
              <a:rPr lang="en-ID" dirty="0"/>
              <a:t> </a:t>
            </a:r>
            <a:r>
              <a:rPr lang="en-ID" dirty="0" err="1"/>
              <a:t>deskriptif</a:t>
            </a:r>
            <a:r>
              <a:rPr lang="en-ID" dirty="0"/>
              <a:t>, </a:t>
            </a:r>
            <a:r>
              <a:rPr lang="en-ID" dirty="0" err="1"/>
              <a:t>menjawab</a:t>
            </a:r>
            <a:r>
              <a:rPr lang="en-ID" dirty="0"/>
              <a:t> </a:t>
            </a:r>
            <a:r>
              <a:rPr lang="en-ID" dirty="0" err="1"/>
              <a:t>pertanyaan</a:t>
            </a:r>
            <a:r>
              <a:rPr lang="en-ID" dirty="0"/>
              <a:t> "</a:t>
            </a:r>
            <a:r>
              <a:rPr lang="en-ID" dirty="0" err="1"/>
              <a:t>apa</a:t>
            </a:r>
            <a:r>
              <a:rPr lang="en-ID" dirty="0"/>
              <a:t> yang </a:t>
            </a:r>
            <a:r>
              <a:rPr lang="en-ID" dirty="0" err="1"/>
              <a:t>terjadi</a:t>
            </a:r>
            <a:r>
              <a:rPr lang="en-ID" dirty="0"/>
              <a:t>?";</a:t>
            </a:r>
          </a:p>
          <a:p>
            <a:r>
              <a:rPr lang="en-ID" dirty="0" err="1"/>
              <a:t>analisis</a:t>
            </a:r>
            <a:r>
              <a:rPr lang="en-ID" dirty="0"/>
              <a:t> </a:t>
            </a:r>
            <a:r>
              <a:rPr lang="en-ID" dirty="0" err="1"/>
              <a:t>diagnostik</a:t>
            </a:r>
            <a:r>
              <a:rPr lang="en-ID" dirty="0"/>
              <a:t>, </a:t>
            </a:r>
            <a:r>
              <a:rPr lang="en-ID" dirty="0" err="1"/>
              <a:t>menjawab</a:t>
            </a:r>
            <a:r>
              <a:rPr lang="en-ID" dirty="0"/>
              <a:t> </a:t>
            </a:r>
            <a:r>
              <a:rPr lang="en-ID" dirty="0" err="1"/>
              <a:t>pertanyaan</a:t>
            </a:r>
            <a:r>
              <a:rPr lang="en-ID" dirty="0"/>
              <a:t> "</a:t>
            </a:r>
            <a:r>
              <a:rPr lang="en-ID" dirty="0" err="1"/>
              <a:t>mengapa</a:t>
            </a:r>
            <a:r>
              <a:rPr lang="en-ID" dirty="0"/>
              <a:t> </a:t>
            </a:r>
            <a:r>
              <a:rPr lang="en-ID" dirty="0" err="1"/>
              <a:t>itu</a:t>
            </a:r>
            <a:r>
              <a:rPr lang="en-ID" dirty="0"/>
              <a:t> </a:t>
            </a:r>
            <a:r>
              <a:rPr lang="en-ID" dirty="0" err="1"/>
              <a:t>terjadi</a:t>
            </a:r>
            <a:r>
              <a:rPr lang="en-ID" dirty="0"/>
              <a:t>?";</a:t>
            </a:r>
          </a:p>
          <a:p>
            <a:r>
              <a:rPr lang="en-ID" dirty="0" err="1"/>
              <a:t>analitik</a:t>
            </a:r>
            <a:r>
              <a:rPr lang="en-ID" dirty="0"/>
              <a:t> </a:t>
            </a:r>
            <a:r>
              <a:rPr lang="en-ID" dirty="0" err="1"/>
              <a:t>prediktif</a:t>
            </a:r>
            <a:r>
              <a:rPr lang="en-ID" dirty="0"/>
              <a:t>, </a:t>
            </a:r>
            <a:r>
              <a:rPr lang="en-ID" dirty="0" err="1"/>
              <a:t>menjawab</a:t>
            </a:r>
            <a:r>
              <a:rPr lang="en-ID" dirty="0"/>
              <a:t> </a:t>
            </a:r>
            <a:r>
              <a:rPr lang="en-ID" dirty="0" err="1"/>
              <a:t>pertanyaan</a:t>
            </a:r>
            <a:r>
              <a:rPr lang="en-ID" dirty="0"/>
              <a:t> "</a:t>
            </a:r>
            <a:r>
              <a:rPr lang="en-ID" dirty="0" err="1"/>
              <a:t>apa</a:t>
            </a:r>
            <a:r>
              <a:rPr lang="en-ID" dirty="0"/>
              <a:t> yang </a:t>
            </a:r>
            <a:r>
              <a:rPr lang="en-ID" dirty="0" err="1"/>
              <a:t>akan</a:t>
            </a:r>
            <a:r>
              <a:rPr lang="en-ID" dirty="0"/>
              <a:t> </a:t>
            </a:r>
            <a:r>
              <a:rPr lang="en-ID" dirty="0" err="1"/>
              <a:t>terjadi</a:t>
            </a:r>
            <a:r>
              <a:rPr lang="en-ID" dirty="0"/>
              <a:t>?";</a:t>
            </a:r>
          </a:p>
          <a:p>
            <a:r>
              <a:rPr lang="en-ID" dirty="0" err="1"/>
              <a:t>analitik</a:t>
            </a:r>
            <a:r>
              <a:rPr lang="en-ID" dirty="0"/>
              <a:t> </a:t>
            </a:r>
            <a:r>
              <a:rPr lang="en-ID" dirty="0" err="1"/>
              <a:t>preskriptif</a:t>
            </a:r>
            <a:r>
              <a:rPr lang="en-ID" dirty="0"/>
              <a:t>, </a:t>
            </a:r>
            <a:r>
              <a:rPr lang="en-ID" dirty="0" err="1"/>
              <a:t>menjawab</a:t>
            </a:r>
            <a:r>
              <a:rPr lang="en-ID" dirty="0"/>
              <a:t> </a:t>
            </a:r>
            <a:r>
              <a:rPr lang="en-ID" dirty="0" err="1"/>
              <a:t>pertanyaan</a:t>
            </a:r>
            <a:r>
              <a:rPr lang="en-ID" dirty="0"/>
              <a:t> "</a:t>
            </a:r>
            <a:r>
              <a:rPr lang="en-ID" dirty="0" err="1"/>
              <a:t>bagaimana</a:t>
            </a:r>
            <a:r>
              <a:rPr lang="en-ID" dirty="0"/>
              <a:t> </a:t>
            </a:r>
            <a:r>
              <a:rPr lang="en-ID" dirty="0" err="1"/>
              <a:t>kita</a:t>
            </a:r>
            <a:r>
              <a:rPr lang="en-ID" dirty="0"/>
              <a:t> </a:t>
            </a:r>
            <a:r>
              <a:rPr lang="en-ID" dirty="0" err="1"/>
              <a:t>bisa</a:t>
            </a:r>
            <a:r>
              <a:rPr lang="en-ID" dirty="0"/>
              <a:t> </a:t>
            </a:r>
            <a:r>
              <a:rPr lang="en-ID" dirty="0" err="1"/>
              <a:t>mewujudkannya</a:t>
            </a:r>
            <a:r>
              <a:rPr lang="en-ID" dirty="0"/>
              <a:t>?"; dan</a:t>
            </a:r>
          </a:p>
          <a:p>
            <a:r>
              <a:rPr lang="en-ID" dirty="0" err="1"/>
              <a:t>analitik</a:t>
            </a:r>
            <a:r>
              <a:rPr lang="en-ID" dirty="0"/>
              <a:t> </a:t>
            </a:r>
            <a:r>
              <a:rPr lang="en-ID" dirty="0" err="1"/>
              <a:t>generatif</a:t>
            </a:r>
            <a:r>
              <a:rPr lang="en-ID" dirty="0"/>
              <a:t>, yang </a:t>
            </a:r>
            <a:r>
              <a:rPr lang="en-ID" dirty="0" err="1"/>
              <a:t>menggunakan</a:t>
            </a:r>
            <a:r>
              <a:rPr lang="en-ID" dirty="0"/>
              <a:t> data </a:t>
            </a:r>
            <a:r>
              <a:rPr lang="en-ID" dirty="0" err="1"/>
              <a:t>untuk</a:t>
            </a:r>
            <a:r>
              <a:rPr lang="en-ID" dirty="0"/>
              <a:t> </a:t>
            </a:r>
            <a:r>
              <a:rPr lang="en-ID" dirty="0" err="1"/>
              <a:t>membuat</a:t>
            </a:r>
            <a:r>
              <a:rPr lang="en-ID" dirty="0"/>
              <a:t> </a:t>
            </a:r>
            <a:r>
              <a:rPr lang="en-ID" dirty="0" err="1"/>
              <a:t>hal-hal</a:t>
            </a:r>
            <a:r>
              <a:rPr lang="en-ID" dirty="0"/>
              <a:t> </a:t>
            </a:r>
            <a:r>
              <a:rPr lang="en-ID" dirty="0" err="1"/>
              <a:t>baru</a:t>
            </a:r>
            <a:r>
              <a:rPr lang="en-ID" dirty="0"/>
              <a:t>, dan</a:t>
            </a:r>
          </a:p>
          <a:p>
            <a:r>
              <a:rPr lang="en-ID" dirty="0" err="1"/>
              <a:t>analisis</a:t>
            </a:r>
            <a:r>
              <a:rPr lang="en-ID" dirty="0"/>
              <a:t> </a:t>
            </a:r>
            <a:r>
              <a:rPr lang="en-ID" dirty="0" err="1"/>
              <a:t>deontik</a:t>
            </a:r>
            <a:r>
              <a:rPr lang="en-ID" dirty="0"/>
              <a:t>, </a:t>
            </a:r>
            <a:r>
              <a:rPr lang="en-ID" dirty="0" err="1"/>
              <a:t>menjawab</a:t>
            </a:r>
            <a:r>
              <a:rPr lang="en-ID" dirty="0"/>
              <a:t> </a:t>
            </a:r>
            <a:r>
              <a:rPr lang="en-ID" dirty="0" err="1"/>
              <a:t>pertanyaan</a:t>
            </a:r>
            <a:r>
              <a:rPr lang="en-ID" dirty="0"/>
              <a:t> "</a:t>
            </a:r>
            <a:r>
              <a:rPr lang="en-ID" dirty="0" err="1"/>
              <a:t>apa</a:t>
            </a:r>
            <a:r>
              <a:rPr lang="en-ID" dirty="0"/>
              <a:t> yang </a:t>
            </a:r>
            <a:r>
              <a:rPr lang="en-ID" dirty="0" err="1"/>
              <a:t>harus</a:t>
            </a:r>
            <a:r>
              <a:rPr lang="en-ID" dirty="0"/>
              <a:t> </a:t>
            </a:r>
            <a:r>
              <a:rPr lang="en-ID" dirty="0" err="1"/>
              <a:t>terjadi</a:t>
            </a:r>
            <a:r>
              <a:rPr lang="en-ID" dirty="0"/>
              <a:t>?"</a:t>
            </a:r>
          </a:p>
        </p:txBody>
      </p:sp>
      <p:sp>
        <p:nvSpPr>
          <p:cNvPr id="4" name="Rectangle 3">
            <a:extLst>
              <a:ext uri="{FF2B5EF4-FFF2-40B4-BE49-F238E27FC236}">
                <a16:creationId xmlns:a16="http://schemas.microsoft.com/office/drawing/2014/main" id="{283BE6E8-4336-4F57-8D24-BE4DDD000A73}"/>
              </a:ext>
            </a:extLst>
          </p:cNvPr>
          <p:cNvSpPr/>
          <p:nvPr/>
        </p:nvSpPr>
        <p:spPr>
          <a:xfrm>
            <a:off x="6081444" y="5316603"/>
            <a:ext cx="5553508" cy="923330"/>
          </a:xfrm>
          <a:prstGeom prst="rect">
            <a:avLst/>
          </a:prstGeom>
          <a:noFill/>
        </p:spPr>
        <p:txBody>
          <a:bodyPr wrap="none" lIns="91440" tIns="45720" rIns="91440" bIns="45720">
            <a:spAutoFit/>
          </a:bodyPr>
          <a:lstStyle/>
          <a:p>
            <a:pPr algn="ctr"/>
            <a:r>
              <a:rPr lang="en-US" sz="5400" b="0" cap="none" spc="0" dirty="0" err="1">
                <a:ln w="0"/>
                <a:solidFill>
                  <a:schemeClr val="tx1"/>
                </a:solidFill>
                <a:effectLst>
                  <a:outerShdw blurRad="38100" dist="19050" dir="2700000" algn="tl" rotWithShape="0">
                    <a:schemeClr val="dk1">
                      <a:alpha val="40000"/>
                    </a:schemeClr>
                  </a:outerShdw>
                </a:effectLst>
              </a:rPr>
              <a:t>Belajar</a:t>
            </a:r>
            <a:r>
              <a:rPr lang="en-US" sz="5400" b="0" cap="none" spc="0" dirty="0">
                <a:ln w="0"/>
                <a:solidFill>
                  <a:schemeClr val="tx1"/>
                </a:solidFill>
                <a:effectLst>
                  <a:outerShdw blurRad="38100" dist="19050" dir="2700000" algn="tl" rotWithShape="0">
                    <a:schemeClr val="dk1">
                      <a:alpha val="40000"/>
                    </a:schemeClr>
                  </a:outerShdw>
                </a:effectLst>
              </a:rPr>
              <a:t> </a:t>
            </a:r>
            <a:r>
              <a:rPr lang="en-US" sz="5400" b="0" cap="none" spc="0" dirty="0" err="1">
                <a:ln w="0"/>
                <a:solidFill>
                  <a:schemeClr val="tx1"/>
                </a:solidFill>
                <a:effectLst>
                  <a:outerShdw blurRad="38100" dist="19050" dir="2700000" algn="tl" rotWithShape="0">
                    <a:schemeClr val="dk1">
                      <a:alpha val="40000"/>
                    </a:schemeClr>
                  </a:outerShdw>
                </a:effectLst>
              </a:rPr>
              <a:t>dari</a:t>
            </a:r>
            <a:r>
              <a:rPr lang="en-US" sz="5400" b="0" cap="none" spc="0" dirty="0">
                <a:ln w="0"/>
                <a:solidFill>
                  <a:schemeClr val="tx1"/>
                </a:solidFill>
                <a:effectLst>
                  <a:outerShdw blurRad="38100" dist="19050" dir="2700000" algn="tl" rotWithShape="0">
                    <a:schemeClr val="dk1">
                      <a:alpha val="40000"/>
                    </a:schemeClr>
                  </a:outerShdw>
                </a:effectLst>
              </a:rPr>
              <a:t> </a:t>
            </a:r>
            <a:r>
              <a:rPr lang="en-US" sz="5400" b="0" cap="none" spc="0" dirty="0" err="1">
                <a:ln w="0"/>
                <a:solidFill>
                  <a:schemeClr val="tx1"/>
                </a:solidFill>
                <a:effectLst>
                  <a:outerShdw blurRad="38100" dist="19050" dir="2700000" algn="tl" rotWithShape="0">
                    <a:schemeClr val="dk1">
                      <a:alpha val="40000"/>
                    </a:schemeClr>
                  </a:outerShdw>
                </a:effectLst>
              </a:rPr>
              <a:t>Rumah</a:t>
            </a:r>
            <a:r>
              <a:rPr lang="en-US" sz="5400" b="0" cap="none" spc="0" dirty="0">
                <a:ln w="0"/>
                <a:solidFill>
                  <a:schemeClr val="tx1"/>
                </a:solidFill>
                <a:effectLst>
                  <a:outerShdw blurRad="38100" dist="19050" dir="2700000" algn="tl" rotWithShape="0">
                    <a:schemeClr val="dk1">
                      <a:alpha val="40000"/>
                    </a:schemeClr>
                  </a:outerShdw>
                </a:effectLst>
              </a:rPr>
              <a:t>?</a:t>
            </a:r>
          </a:p>
        </p:txBody>
      </p:sp>
    </p:spTree>
    <p:extLst>
      <p:ext uri="{BB962C8B-B14F-4D97-AF65-F5344CB8AC3E}">
        <p14:creationId xmlns:p14="http://schemas.microsoft.com/office/powerpoint/2010/main" val="10726102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19DA1-7E8C-4CCF-996E-A85108C21796}"/>
              </a:ext>
            </a:extLst>
          </p:cNvPr>
          <p:cNvSpPr>
            <a:spLocks noGrp="1"/>
          </p:cNvSpPr>
          <p:nvPr>
            <p:ph type="title"/>
          </p:nvPr>
        </p:nvSpPr>
        <p:spPr/>
        <p:txBody>
          <a:bodyPr/>
          <a:lstStyle/>
          <a:p>
            <a:r>
              <a:rPr lang="en-GB" dirty="0"/>
              <a:t>MASA DEPAN PTP?</a:t>
            </a:r>
            <a:endParaRPr lang="en-ID" dirty="0"/>
          </a:p>
        </p:txBody>
      </p:sp>
      <p:sp>
        <p:nvSpPr>
          <p:cNvPr id="3" name="Content Placeholder 2">
            <a:extLst>
              <a:ext uri="{FF2B5EF4-FFF2-40B4-BE49-F238E27FC236}">
                <a16:creationId xmlns:a16="http://schemas.microsoft.com/office/drawing/2014/main" id="{5E93FDBE-2790-4EA4-88BA-E85DF322981F}"/>
              </a:ext>
            </a:extLst>
          </p:cNvPr>
          <p:cNvSpPr>
            <a:spLocks noGrp="1"/>
          </p:cNvSpPr>
          <p:nvPr>
            <p:ph idx="1"/>
          </p:nvPr>
        </p:nvSpPr>
        <p:spPr/>
        <p:txBody>
          <a:bodyPr>
            <a:normAutofit/>
          </a:bodyPr>
          <a:lstStyle/>
          <a:p>
            <a:r>
              <a:rPr lang="en-GB" sz="2800" dirty="0" err="1">
                <a:latin typeface="Arial" panose="020B0604020202020204" pitchFamily="34" charset="0"/>
                <a:cs typeface="Arial" panose="020B0604020202020204" pitchFamily="34" charset="0"/>
              </a:rPr>
              <a:t>Sangat</a:t>
            </a:r>
            <a:r>
              <a:rPr lang="en-GB" sz="2800" dirty="0">
                <a:latin typeface="Arial" panose="020B0604020202020204" pitchFamily="34" charset="0"/>
                <a:cs typeface="Arial" panose="020B0604020202020204" pitchFamily="34" charset="0"/>
              </a:rPr>
              <a:t> </a:t>
            </a:r>
            <a:r>
              <a:rPr lang="en-GB" sz="2800" dirty="0" err="1">
                <a:latin typeface="Arial" panose="020B0604020202020204" pitchFamily="34" charset="0"/>
                <a:cs typeface="Arial" panose="020B0604020202020204" pitchFamily="34" charset="0"/>
              </a:rPr>
              <a:t>Menakjubkan</a:t>
            </a:r>
            <a:endParaRPr lang="en-GB" sz="2800" dirty="0">
              <a:latin typeface="Arial" panose="020B0604020202020204" pitchFamily="34" charset="0"/>
              <a:cs typeface="Arial" panose="020B0604020202020204" pitchFamily="34" charset="0"/>
            </a:endParaRPr>
          </a:p>
          <a:p>
            <a:r>
              <a:rPr lang="en-GB" sz="2800" dirty="0" err="1">
                <a:latin typeface="Arial" panose="020B0604020202020204" pitchFamily="34" charset="0"/>
                <a:cs typeface="Arial" panose="020B0604020202020204" pitchFamily="34" charset="0"/>
              </a:rPr>
              <a:t>Perannya</a:t>
            </a:r>
            <a:r>
              <a:rPr lang="en-GB" sz="2800" dirty="0">
                <a:latin typeface="Arial" panose="020B0604020202020204" pitchFamily="34" charset="0"/>
                <a:cs typeface="Arial" panose="020B0604020202020204" pitchFamily="34" charset="0"/>
              </a:rPr>
              <a:t> </a:t>
            </a:r>
            <a:r>
              <a:rPr lang="en-GB" sz="2800" dirty="0" err="1">
                <a:latin typeface="Arial" panose="020B0604020202020204" pitchFamily="34" charset="0"/>
                <a:cs typeface="Arial" panose="020B0604020202020204" pitchFamily="34" charset="0"/>
              </a:rPr>
              <a:t>sangat</a:t>
            </a:r>
            <a:r>
              <a:rPr lang="en-GB" sz="2800" dirty="0">
                <a:latin typeface="Arial" panose="020B0604020202020204" pitchFamily="34" charset="0"/>
                <a:cs typeface="Arial" panose="020B0604020202020204" pitchFamily="34" charset="0"/>
              </a:rPr>
              <a:t> </a:t>
            </a:r>
            <a:r>
              <a:rPr lang="en-GB" sz="2800" dirty="0" err="1">
                <a:latin typeface="Arial" panose="020B0604020202020204" pitchFamily="34" charset="0"/>
                <a:cs typeface="Arial" panose="020B0604020202020204" pitchFamily="34" charset="0"/>
              </a:rPr>
              <a:t>menonjol</a:t>
            </a:r>
            <a:r>
              <a:rPr lang="en-GB" sz="2800" dirty="0">
                <a:latin typeface="Arial" panose="020B0604020202020204" pitchFamily="34" charset="0"/>
                <a:cs typeface="Arial" panose="020B0604020202020204" pitchFamily="34" charset="0"/>
              </a:rPr>
              <a:t> dan </a:t>
            </a:r>
            <a:r>
              <a:rPr lang="en-GB" sz="2800" dirty="0" err="1">
                <a:latin typeface="Arial" panose="020B0604020202020204" pitchFamily="34" charset="0"/>
                <a:cs typeface="Arial" panose="020B0604020202020204" pitchFamily="34" charset="0"/>
              </a:rPr>
              <a:t>positif</a:t>
            </a:r>
            <a:r>
              <a:rPr lang="en-GB" sz="2800" dirty="0">
                <a:latin typeface="Arial" panose="020B0604020202020204" pitchFamily="34" charset="0"/>
                <a:cs typeface="Arial" panose="020B0604020202020204" pitchFamily="34" charset="0"/>
              </a:rPr>
              <a:t>, </a:t>
            </a:r>
            <a:r>
              <a:rPr lang="en-GB" sz="2800" dirty="0" err="1">
                <a:latin typeface="Arial" panose="020B0604020202020204" pitchFamily="34" charset="0"/>
                <a:cs typeface="Arial" panose="020B0604020202020204" pitchFamily="34" charset="0"/>
              </a:rPr>
              <a:t>terutama</a:t>
            </a:r>
            <a:r>
              <a:rPr lang="en-GB" sz="2800" dirty="0">
                <a:latin typeface="Arial" panose="020B0604020202020204" pitchFamily="34" charset="0"/>
                <a:cs typeface="Arial" panose="020B0604020202020204" pitchFamily="34" charset="0"/>
              </a:rPr>
              <a:t> </a:t>
            </a:r>
            <a:r>
              <a:rPr lang="en-GB" sz="2800" dirty="0" err="1">
                <a:latin typeface="Arial" panose="020B0604020202020204" pitchFamily="34" charset="0"/>
                <a:cs typeface="Arial" panose="020B0604020202020204" pitchFamily="34" charset="0"/>
              </a:rPr>
              <a:t>dalam</a:t>
            </a:r>
            <a:r>
              <a:rPr lang="en-GB" sz="2800" dirty="0">
                <a:latin typeface="Arial" panose="020B0604020202020204" pitchFamily="34" charset="0"/>
                <a:cs typeface="Arial" panose="020B0604020202020204" pitchFamily="34" charset="0"/>
              </a:rPr>
              <a:t> </a:t>
            </a:r>
            <a:r>
              <a:rPr lang="en-GB" sz="2800" dirty="0" err="1">
                <a:latin typeface="Arial" panose="020B0604020202020204" pitchFamily="34" charset="0"/>
                <a:cs typeface="Arial" panose="020B0604020202020204" pitchFamily="34" charset="0"/>
              </a:rPr>
              <a:t>memudahkan</a:t>
            </a:r>
            <a:r>
              <a:rPr lang="en-GB" sz="2800" dirty="0">
                <a:latin typeface="Arial" panose="020B0604020202020204" pitchFamily="34" charset="0"/>
                <a:cs typeface="Arial" panose="020B0604020202020204" pitchFamily="34" charset="0"/>
              </a:rPr>
              <a:t> orang </a:t>
            </a:r>
            <a:r>
              <a:rPr lang="en-GB" sz="2800" dirty="0" err="1">
                <a:latin typeface="Arial" panose="020B0604020202020204" pitchFamily="34" charset="0"/>
                <a:cs typeface="Arial" panose="020B0604020202020204" pitchFamily="34" charset="0"/>
              </a:rPr>
              <a:t>belajar</a:t>
            </a:r>
            <a:endParaRPr lang="en-GB" sz="2800" dirty="0">
              <a:latin typeface="Arial" panose="020B0604020202020204" pitchFamily="34" charset="0"/>
              <a:cs typeface="Arial" panose="020B0604020202020204" pitchFamily="34" charset="0"/>
            </a:endParaRPr>
          </a:p>
          <a:p>
            <a:endParaRPr lang="en-GB" sz="2800" dirty="0">
              <a:latin typeface="Arial" panose="020B0604020202020204" pitchFamily="34" charset="0"/>
              <a:cs typeface="Arial" panose="020B0604020202020204" pitchFamily="34" charset="0"/>
            </a:endParaRPr>
          </a:p>
          <a:p>
            <a:r>
              <a:rPr lang="en-ID" sz="2800" dirty="0">
                <a:latin typeface="Arial" panose="020B0604020202020204" pitchFamily="34" charset="0"/>
                <a:cs typeface="Arial" panose="020B0604020202020204" pitchFamily="34" charset="0"/>
              </a:rPr>
              <a:t>Instructional Designer di dunia </a:t>
            </a:r>
            <a:r>
              <a:rPr lang="en-ID" sz="2800" dirty="0" err="1">
                <a:latin typeface="Arial" panose="020B0604020202020204" pitchFamily="34" charset="0"/>
                <a:cs typeface="Arial" panose="020B0604020202020204" pitchFamily="34" charset="0"/>
              </a:rPr>
              <a:t>menjadi</a:t>
            </a:r>
            <a:r>
              <a:rPr lang="en-ID" sz="2800" dirty="0">
                <a:latin typeface="Arial" panose="020B0604020202020204" pitchFamily="34" charset="0"/>
                <a:cs typeface="Arial" panose="020B0604020202020204" pitchFamily="34" charset="0"/>
              </a:rPr>
              <a:t> orang </a:t>
            </a:r>
            <a:r>
              <a:rPr lang="en-ID" sz="2800" dirty="0" err="1">
                <a:latin typeface="Arial" panose="020B0604020202020204" pitchFamily="34" charset="0"/>
                <a:cs typeface="Arial" panose="020B0604020202020204" pitchFamily="34" charset="0"/>
              </a:rPr>
              <a:t>yg</a:t>
            </a:r>
            <a:r>
              <a:rPr lang="en-ID" sz="2800" dirty="0">
                <a:latin typeface="Arial" panose="020B0604020202020204" pitchFamily="34" charset="0"/>
                <a:cs typeface="Arial" panose="020B0604020202020204" pitchFamily="34" charset="0"/>
              </a:rPr>
              <a:t> </a:t>
            </a:r>
            <a:r>
              <a:rPr lang="en-ID" sz="2800" dirty="0" err="1">
                <a:latin typeface="Arial" panose="020B0604020202020204" pitchFamily="34" charset="0"/>
                <a:cs typeface="Arial" panose="020B0604020202020204" pitchFamily="34" charset="0"/>
              </a:rPr>
              <a:t>sangat</a:t>
            </a:r>
            <a:r>
              <a:rPr lang="en-ID" sz="2800" dirty="0">
                <a:latin typeface="Arial" panose="020B0604020202020204" pitchFamily="34" charset="0"/>
                <a:cs typeface="Arial" panose="020B0604020202020204" pitchFamily="34" charset="0"/>
              </a:rPr>
              <a:t> </a:t>
            </a:r>
            <a:r>
              <a:rPr lang="en-ID" sz="2800" dirty="0" err="1">
                <a:latin typeface="Arial" panose="020B0604020202020204" pitchFamily="34" charset="0"/>
                <a:cs typeface="Arial" panose="020B0604020202020204" pitchFamily="34" charset="0"/>
              </a:rPr>
              <a:t>dicari</a:t>
            </a:r>
            <a:r>
              <a:rPr lang="en-ID" sz="2800" dirty="0">
                <a:latin typeface="Arial" panose="020B0604020202020204" pitchFamily="34" charset="0"/>
                <a:cs typeface="Arial" panose="020B0604020202020204" pitchFamily="34" charset="0"/>
              </a:rPr>
              <a:t>  (JIKA MAMPU BERINOVASI)</a:t>
            </a:r>
          </a:p>
        </p:txBody>
      </p:sp>
      <p:pic>
        <p:nvPicPr>
          <p:cNvPr id="4" name="Picture 2" descr="Hasil gambar untuk top instructional design blogs">
            <a:extLst>
              <a:ext uri="{FF2B5EF4-FFF2-40B4-BE49-F238E27FC236}">
                <a16:creationId xmlns:a16="http://schemas.microsoft.com/office/drawing/2014/main" id="{D177B139-8627-4C90-8F84-6A65E53274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7871" y="286603"/>
            <a:ext cx="3958624" cy="2075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41366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6213E-605B-4BF2-87AC-B680E82A7055}"/>
              </a:ext>
            </a:extLst>
          </p:cNvPr>
          <p:cNvSpPr>
            <a:spLocks noGrp="1"/>
          </p:cNvSpPr>
          <p:nvPr>
            <p:ph type="title"/>
          </p:nvPr>
        </p:nvSpPr>
        <p:spPr/>
        <p:txBody>
          <a:bodyPr/>
          <a:lstStyle/>
          <a:p>
            <a:r>
              <a:rPr lang="en-GB" dirty="0" err="1"/>
              <a:t>Ciri</a:t>
            </a:r>
            <a:r>
              <a:rPr lang="en-GB" dirty="0"/>
              <a:t> </a:t>
            </a:r>
            <a:r>
              <a:rPr lang="en-GB" dirty="0" err="1"/>
              <a:t>Unik</a:t>
            </a:r>
            <a:r>
              <a:rPr lang="en-GB" dirty="0"/>
              <a:t> PTP</a:t>
            </a:r>
            <a:endParaRPr lang="en-ID" dirty="0"/>
          </a:p>
        </p:txBody>
      </p:sp>
      <p:sp>
        <p:nvSpPr>
          <p:cNvPr id="3" name="Content Placeholder 2">
            <a:extLst>
              <a:ext uri="{FF2B5EF4-FFF2-40B4-BE49-F238E27FC236}">
                <a16:creationId xmlns:a16="http://schemas.microsoft.com/office/drawing/2014/main" id="{3679A94C-B7A3-46E9-9318-73E5706434DD}"/>
              </a:ext>
            </a:extLst>
          </p:cNvPr>
          <p:cNvSpPr>
            <a:spLocks noGrp="1"/>
          </p:cNvSpPr>
          <p:nvPr>
            <p:ph idx="1"/>
          </p:nvPr>
        </p:nvSpPr>
        <p:spPr>
          <a:xfrm>
            <a:off x="1097280" y="2108201"/>
            <a:ext cx="10499988" cy="3760891"/>
          </a:xfrm>
        </p:spPr>
        <p:txBody>
          <a:bodyPr>
            <a:normAutofit/>
          </a:bodyPr>
          <a:lstStyle/>
          <a:p>
            <a:r>
              <a:rPr lang="en-GB" sz="2800" dirty="0" err="1">
                <a:latin typeface="Arial" panose="020B0604020202020204" pitchFamily="34" charset="0"/>
                <a:cs typeface="Arial" panose="020B0604020202020204" pitchFamily="34" charset="0"/>
              </a:rPr>
              <a:t>Memiliki</a:t>
            </a:r>
            <a:r>
              <a:rPr lang="en-GB" sz="2800" dirty="0">
                <a:latin typeface="Arial" panose="020B0604020202020204" pitchFamily="34" charset="0"/>
                <a:cs typeface="Arial" panose="020B0604020202020204" pitchFamily="34" charset="0"/>
              </a:rPr>
              <a:t> </a:t>
            </a:r>
            <a:r>
              <a:rPr lang="en-GB" sz="2800" dirty="0" err="1">
                <a:latin typeface="Arial" panose="020B0604020202020204" pitchFamily="34" charset="0"/>
                <a:cs typeface="Arial" panose="020B0604020202020204" pitchFamily="34" charset="0"/>
              </a:rPr>
              <a:t>kemampuan</a:t>
            </a:r>
            <a:r>
              <a:rPr lang="en-GB" sz="2800" dirty="0">
                <a:latin typeface="Arial" panose="020B0604020202020204" pitchFamily="34" charset="0"/>
                <a:cs typeface="Arial" panose="020B0604020202020204" pitchFamily="34" charset="0"/>
              </a:rPr>
              <a:t> </a:t>
            </a:r>
            <a:r>
              <a:rPr lang="en-GB" sz="2800" dirty="0" err="1">
                <a:latin typeface="Arial" panose="020B0604020202020204" pitchFamily="34" charset="0"/>
                <a:cs typeface="Arial" panose="020B0604020202020204" pitchFamily="34" charset="0"/>
              </a:rPr>
              <a:t>belajar</a:t>
            </a:r>
            <a:r>
              <a:rPr lang="en-GB" sz="2800" dirty="0">
                <a:latin typeface="Arial" panose="020B0604020202020204" pitchFamily="34" charset="0"/>
                <a:cs typeface="Arial" panose="020B0604020202020204" pitchFamily="34" charset="0"/>
              </a:rPr>
              <a:t> </a:t>
            </a:r>
            <a:r>
              <a:rPr lang="en-GB" sz="2800" dirty="0" err="1">
                <a:latin typeface="Arial" panose="020B0604020202020204" pitchFamily="34" charset="0"/>
                <a:cs typeface="Arial" panose="020B0604020202020204" pitchFamily="34" charset="0"/>
              </a:rPr>
              <a:t>mandiri</a:t>
            </a:r>
            <a:r>
              <a:rPr lang="en-GB" sz="2800" dirty="0">
                <a:latin typeface="Arial" panose="020B0604020202020204" pitchFamily="34" charset="0"/>
                <a:cs typeface="Arial" panose="020B0604020202020204" pitchFamily="34" charset="0"/>
              </a:rPr>
              <a:t> (Self Directed, Independent)</a:t>
            </a:r>
          </a:p>
          <a:p>
            <a:r>
              <a:rPr lang="en-GB" sz="2800" dirty="0">
                <a:latin typeface="Arial" panose="020B0604020202020204" pitchFamily="34" charset="0"/>
                <a:cs typeface="Arial" panose="020B0604020202020204" pitchFamily="34" charset="0"/>
              </a:rPr>
              <a:t>Mampu </a:t>
            </a:r>
            <a:r>
              <a:rPr lang="en-GB" sz="2800" dirty="0" err="1">
                <a:latin typeface="Arial" panose="020B0604020202020204" pitchFamily="34" charset="0"/>
                <a:cs typeface="Arial" panose="020B0604020202020204" pitchFamily="34" charset="0"/>
              </a:rPr>
              <a:t>merancang</a:t>
            </a:r>
            <a:r>
              <a:rPr lang="en-GB" sz="2800" dirty="0">
                <a:latin typeface="Arial" panose="020B0604020202020204" pitchFamily="34" charset="0"/>
                <a:cs typeface="Arial" panose="020B0604020202020204" pitchFamily="34" charset="0"/>
              </a:rPr>
              <a:t> </a:t>
            </a:r>
            <a:r>
              <a:rPr lang="en-GB" sz="2800" dirty="0" err="1">
                <a:latin typeface="Arial" panose="020B0604020202020204" pitchFamily="34" charset="0"/>
                <a:cs typeface="Arial" panose="020B0604020202020204" pitchFamily="34" charset="0"/>
              </a:rPr>
              <a:t>belajarnya</a:t>
            </a:r>
            <a:r>
              <a:rPr lang="en-GB" sz="2800" dirty="0">
                <a:latin typeface="Arial" panose="020B0604020202020204" pitchFamily="34" charset="0"/>
                <a:cs typeface="Arial" panose="020B0604020202020204" pitchFamily="34" charset="0"/>
              </a:rPr>
              <a:t> </a:t>
            </a:r>
            <a:r>
              <a:rPr lang="en-GB" sz="2800" dirty="0" err="1">
                <a:latin typeface="Arial" panose="020B0604020202020204" pitchFamily="34" charset="0"/>
                <a:cs typeface="Arial" panose="020B0604020202020204" pitchFamily="34" charset="0"/>
              </a:rPr>
              <a:t>sendiri</a:t>
            </a:r>
            <a:r>
              <a:rPr lang="en-GB" sz="2800" dirty="0">
                <a:latin typeface="Arial" panose="020B0604020202020204" pitchFamily="34" charset="0"/>
                <a:cs typeface="Arial" panose="020B0604020202020204" pitchFamily="34" charset="0"/>
              </a:rPr>
              <a:t>, </a:t>
            </a:r>
            <a:r>
              <a:rPr lang="en-GB" sz="2800" dirty="0" err="1">
                <a:latin typeface="Arial" panose="020B0604020202020204" pitchFamily="34" charset="0"/>
                <a:cs typeface="Arial" panose="020B0604020202020204" pitchFamily="34" charset="0"/>
              </a:rPr>
              <a:t>mengembangkan</a:t>
            </a:r>
            <a:r>
              <a:rPr lang="en-GB" sz="2800" dirty="0">
                <a:latin typeface="Arial" panose="020B0604020202020204" pitchFamily="34" charset="0"/>
                <a:cs typeface="Arial" panose="020B0604020202020204" pitchFamily="34" charset="0"/>
              </a:rPr>
              <a:t> &amp; </a:t>
            </a:r>
            <a:r>
              <a:rPr lang="en-GB" sz="2800" dirty="0" err="1">
                <a:latin typeface="Arial" panose="020B0604020202020204" pitchFamily="34" charset="0"/>
                <a:cs typeface="Arial" panose="020B0604020202020204" pitchFamily="34" charset="0"/>
              </a:rPr>
              <a:t>mendidik</a:t>
            </a:r>
            <a:r>
              <a:rPr lang="en-GB" sz="2800" dirty="0">
                <a:latin typeface="Arial" panose="020B0604020202020204" pitchFamily="34" charset="0"/>
                <a:cs typeface="Arial" panose="020B0604020202020204" pitchFamily="34" charset="0"/>
              </a:rPr>
              <a:t> </a:t>
            </a:r>
            <a:r>
              <a:rPr lang="en-GB" sz="2800" dirty="0" err="1">
                <a:latin typeface="Arial" panose="020B0604020202020204" pitchFamily="34" charset="0"/>
                <a:cs typeface="Arial" panose="020B0604020202020204" pitchFamily="34" charset="0"/>
              </a:rPr>
              <a:t>diri</a:t>
            </a:r>
            <a:r>
              <a:rPr lang="en-GB" sz="2800" dirty="0">
                <a:latin typeface="Arial" panose="020B0604020202020204" pitchFamily="34" charset="0"/>
                <a:cs typeface="Arial" panose="020B0604020202020204" pitchFamily="34" charset="0"/>
              </a:rPr>
              <a:t> </a:t>
            </a:r>
            <a:r>
              <a:rPr lang="en-GB" sz="2800" dirty="0" err="1">
                <a:latin typeface="Arial" panose="020B0604020202020204" pitchFamily="34" charset="0"/>
                <a:cs typeface="Arial" panose="020B0604020202020204" pitchFamily="34" charset="0"/>
              </a:rPr>
              <a:t>sendiri</a:t>
            </a:r>
            <a:r>
              <a:rPr lang="en-GB" sz="2800" dirty="0">
                <a:latin typeface="Arial" panose="020B0604020202020204" pitchFamily="34" charset="0"/>
                <a:cs typeface="Arial" panose="020B0604020202020204" pitchFamily="34" charset="0"/>
              </a:rPr>
              <a:t>, DAN MEMBELAJARKAN ORANG LAIN</a:t>
            </a:r>
          </a:p>
          <a:p>
            <a:r>
              <a:rPr lang="en-GB" sz="2800" dirty="0">
                <a:latin typeface="Arial" panose="020B0604020202020204" pitchFamily="34" charset="0"/>
                <a:cs typeface="Arial" panose="020B0604020202020204" pitchFamily="34" charset="0"/>
              </a:rPr>
              <a:t>Mampu </a:t>
            </a:r>
            <a:r>
              <a:rPr lang="en-GB" sz="2800" dirty="0" err="1">
                <a:latin typeface="Arial" panose="020B0604020202020204" pitchFamily="34" charset="0"/>
                <a:cs typeface="Arial" panose="020B0604020202020204" pitchFamily="34" charset="0"/>
              </a:rPr>
              <a:t>beradaptasi</a:t>
            </a:r>
            <a:r>
              <a:rPr lang="en-GB" sz="2800" dirty="0">
                <a:latin typeface="Arial" panose="020B0604020202020204" pitchFamily="34" charset="0"/>
                <a:cs typeface="Arial" panose="020B0604020202020204" pitchFamily="34" charset="0"/>
              </a:rPr>
              <a:t> </a:t>
            </a:r>
            <a:r>
              <a:rPr lang="en-GB" sz="2800" dirty="0" err="1">
                <a:latin typeface="Arial" panose="020B0604020202020204" pitchFamily="34" charset="0"/>
                <a:cs typeface="Arial" panose="020B0604020202020204" pitchFamily="34" charset="0"/>
              </a:rPr>
              <a:t>dengan</a:t>
            </a:r>
            <a:r>
              <a:rPr lang="en-GB" sz="2800" dirty="0">
                <a:latin typeface="Arial" panose="020B0604020202020204" pitchFamily="34" charset="0"/>
                <a:cs typeface="Arial" panose="020B0604020202020204" pitchFamily="34" charset="0"/>
              </a:rPr>
              <a:t> </a:t>
            </a:r>
            <a:r>
              <a:rPr lang="en-GB" sz="2800" dirty="0" err="1">
                <a:latin typeface="Arial" panose="020B0604020202020204" pitchFamily="34" charset="0"/>
                <a:cs typeface="Arial" panose="020B0604020202020204" pitchFamily="34" charset="0"/>
              </a:rPr>
              <a:t>teknologi</a:t>
            </a:r>
            <a:r>
              <a:rPr lang="en-GB" sz="2800" dirty="0">
                <a:latin typeface="Arial" panose="020B0604020202020204" pitchFamily="34" charset="0"/>
                <a:cs typeface="Arial" panose="020B0604020202020204" pitchFamily="34" charset="0"/>
              </a:rPr>
              <a:t> </a:t>
            </a:r>
            <a:r>
              <a:rPr lang="en-GB" sz="2800" dirty="0" err="1">
                <a:latin typeface="Arial" panose="020B0604020202020204" pitchFamily="34" charset="0"/>
                <a:cs typeface="Arial" panose="020B0604020202020204" pitchFamily="34" charset="0"/>
              </a:rPr>
              <a:t>baru</a:t>
            </a:r>
            <a:r>
              <a:rPr lang="en-GB" sz="2800" dirty="0">
                <a:latin typeface="Arial" panose="020B0604020202020204" pitchFamily="34" charset="0"/>
                <a:cs typeface="Arial" panose="020B0604020202020204" pitchFamily="34" charset="0"/>
              </a:rPr>
              <a:t> dan TEORI BELAJAR BARU</a:t>
            </a:r>
          </a:p>
          <a:p>
            <a:endParaRPr lang="en-ID" sz="2800"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4F4D74FF-A0BB-463E-B847-40BA1B01C407}"/>
              </a:ext>
            </a:extLst>
          </p:cNvPr>
          <p:cNvSpPr/>
          <p:nvPr/>
        </p:nvSpPr>
        <p:spPr>
          <a:xfrm>
            <a:off x="6932388" y="5111451"/>
            <a:ext cx="4507323"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Connectivism?</a:t>
            </a:r>
          </a:p>
        </p:txBody>
      </p:sp>
    </p:spTree>
    <p:extLst>
      <p:ext uri="{BB962C8B-B14F-4D97-AF65-F5344CB8AC3E}">
        <p14:creationId xmlns:p14="http://schemas.microsoft.com/office/powerpoint/2010/main" val="21399633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58CB5-9D1D-4E17-A7C6-16E883942548}"/>
              </a:ext>
            </a:extLst>
          </p:cNvPr>
          <p:cNvSpPr>
            <a:spLocks noGrp="1"/>
          </p:cNvSpPr>
          <p:nvPr>
            <p:ph type="title"/>
          </p:nvPr>
        </p:nvSpPr>
        <p:spPr>
          <a:xfrm>
            <a:off x="1097279" y="286603"/>
            <a:ext cx="10349653" cy="1450757"/>
          </a:xfrm>
        </p:spPr>
        <p:txBody>
          <a:bodyPr>
            <a:normAutofit/>
          </a:bodyPr>
          <a:lstStyle/>
          <a:p>
            <a:r>
              <a:rPr lang="en-GB" dirty="0"/>
              <a:t>PTP </a:t>
            </a:r>
            <a:r>
              <a:rPr lang="en-GB" dirty="0" err="1"/>
              <a:t>apa</a:t>
            </a:r>
            <a:r>
              <a:rPr lang="en-GB" dirty="0"/>
              <a:t> </a:t>
            </a:r>
            <a:r>
              <a:rPr lang="en-GB" dirty="0" err="1"/>
              <a:t>perannya</a:t>
            </a:r>
            <a:r>
              <a:rPr lang="en-GB" dirty="0"/>
              <a:t> di Lembaga PSDM/</a:t>
            </a:r>
            <a:r>
              <a:rPr lang="en-GB" dirty="0" err="1"/>
              <a:t>Diklat</a:t>
            </a:r>
            <a:r>
              <a:rPr lang="en-GB" dirty="0"/>
              <a:t>?</a:t>
            </a:r>
            <a:endParaRPr lang="en-ID" dirty="0"/>
          </a:p>
        </p:txBody>
      </p:sp>
      <p:sp>
        <p:nvSpPr>
          <p:cNvPr id="3" name="Content Placeholder 2">
            <a:extLst>
              <a:ext uri="{FF2B5EF4-FFF2-40B4-BE49-F238E27FC236}">
                <a16:creationId xmlns:a16="http://schemas.microsoft.com/office/drawing/2014/main" id="{3213F049-A0C5-4519-8A43-77721C71FDAE}"/>
              </a:ext>
            </a:extLst>
          </p:cNvPr>
          <p:cNvSpPr>
            <a:spLocks noGrp="1"/>
          </p:cNvSpPr>
          <p:nvPr>
            <p:ph idx="1"/>
          </p:nvPr>
        </p:nvSpPr>
        <p:spPr>
          <a:xfrm>
            <a:off x="1097280" y="2142068"/>
            <a:ext cx="10058400" cy="3760891"/>
          </a:xfrm>
        </p:spPr>
        <p:txBody>
          <a:bodyPr/>
          <a:lstStyle/>
          <a:p>
            <a:r>
              <a:rPr lang="en-GB" dirty="0">
                <a:latin typeface="Arial" panose="020B0604020202020204" pitchFamily="34" charset="0"/>
                <a:cs typeface="Arial" panose="020B0604020202020204" pitchFamily="34" charset="0"/>
              </a:rPr>
              <a:t>1. MENGEMBANGKAN MODEL-MODEL PENINGKATAN KOMPETENSI ASN</a:t>
            </a:r>
          </a:p>
          <a:p>
            <a:r>
              <a:rPr lang="en-GB" dirty="0">
                <a:latin typeface="Arial" panose="020B0604020202020204" pitchFamily="34" charset="0"/>
                <a:cs typeface="Arial" panose="020B0604020202020204" pitchFamily="34" charset="0"/>
              </a:rPr>
              <a:t>2. BERINOVASI TENTANG PENERAPAN MODEL PEMBELAJARAN DAN PEMANFAATAN SUMBER BELAJAR &amp; MEDIA PEMBELAJARAN</a:t>
            </a:r>
          </a:p>
          <a:p>
            <a:r>
              <a:rPr lang="en-GB" dirty="0">
                <a:latin typeface="Arial" panose="020B0604020202020204" pitchFamily="34" charset="0"/>
                <a:cs typeface="Arial" panose="020B0604020202020204" pitchFamily="34" charset="0"/>
              </a:rPr>
              <a:t>3. IKUT AKTIF KREATIF DALAM UPAYA PENINGKATAN KUALITAS DAN DAYA SAING SDM </a:t>
            </a:r>
            <a:endParaRPr lang="en-ID"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478707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E85E10-2C05-47F4-9C98-540F8D6CE245}"/>
              </a:ext>
            </a:extLst>
          </p:cNvPr>
          <p:cNvPicPr>
            <a:picLocks noChangeAspect="1"/>
          </p:cNvPicPr>
          <p:nvPr/>
        </p:nvPicPr>
        <p:blipFill>
          <a:blip r:embed="rId2"/>
          <a:stretch>
            <a:fillRect/>
          </a:stretch>
        </p:blipFill>
        <p:spPr>
          <a:xfrm>
            <a:off x="633999" y="947170"/>
            <a:ext cx="10925102" cy="2949778"/>
          </a:xfrm>
          <a:prstGeom prst="rect">
            <a:avLst/>
          </a:prstGeom>
        </p:spPr>
      </p:pic>
      <p:sp>
        <p:nvSpPr>
          <p:cNvPr id="2" name="Title 1">
            <a:extLst>
              <a:ext uri="{FF2B5EF4-FFF2-40B4-BE49-F238E27FC236}">
                <a16:creationId xmlns:a16="http://schemas.microsoft.com/office/drawing/2014/main" id="{4C4F6E4F-0F85-4A90-8D46-4A82CE8B5A04}"/>
              </a:ext>
            </a:extLst>
          </p:cNvPr>
          <p:cNvSpPr>
            <a:spLocks noGrp="1"/>
          </p:cNvSpPr>
          <p:nvPr>
            <p:ph type="title"/>
          </p:nvPr>
        </p:nvSpPr>
        <p:spPr>
          <a:xfrm>
            <a:off x="633998" y="4905301"/>
            <a:ext cx="4988879" cy="1554485"/>
          </a:xfrm>
        </p:spPr>
        <p:txBody>
          <a:bodyPr anchor="ctr">
            <a:normAutofit/>
          </a:bodyPr>
          <a:lstStyle/>
          <a:p>
            <a:pPr algn="r"/>
            <a:r>
              <a:rPr lang="en-GB" sz="4000" b="1" dirty="0">
                <a:solidFill>
                  <a:schemeClr val="accent5">
                    <a:lumMod val="75000"/>
                  </a:schemeClr>
                </a:solidFill>
              </a:rPr>
              <a:t>HARAPAN SAYA KEPADA PTP</a:t>
            </a:r>
            <a:endParaRPr lang="en-ID" sz="4000" b="1" dirty="0">
              <a:solidFill>
                <a:schemeClr val="accent5">
                  <a:lumMod val="75000"/>
                </a:schemeClr>
              </a:solidFill>
            </a:endParaRPr>
          </a:p>
        </p:txBody>
      </p:sp>
      <p:sp>
        <p:nvSpPr>
          <p:cNvPr id="3" name="Content Placeholder 2">
            <a:extLst>
              <a:ext uri="{FF2B5EF4-FFF2-40B4-BE49-F238E27FC236}">
                <a16:creationId xmlns:a16="http://schemas.microsoft.com/office/drawing/2014/main" id="{859CC15C-B787-4337-A52C-7EB91945D31A}"/>
              </a:ext>
            </a:extLst>
          </p:cNvPr>
          <p:cNvSpPr>
            <a:spLocks noGrp="1"/>
          </p:cNvSpPr>
          <p:nvPr>
            <p:ph idx="1"/>
          </p:nvPr>
        </p:nvSpPr>
        <p:spPr>
          <a:xfrm>
            <a:off x="6064301" y="4905300"/>
            <a:ext cx="5493699" cy="1554485"/>
          </a:xfrm>
        </p:spPr>
        <p:txBody>
          <a:bodyPr anchor="ctr">
            <a:normAutofit/>
          </a:bodyPr>
          <a:lstStyle/>
          <a:p>
            <a:r>
              <a:rPr lang="en-GB" sz="4000" dirty="0" err="1">
                <a:solidFill>
                  <a:schemeClr val="accent5">
                    <a:lumMod val="75000"/>
                  </a:schemeClr>
                </a:solidFill>
                <a:latin typeface="Arial" panose="020B0604020202020204" pitchFamily="34" charset="0"/>
                <a:cs typeface="Arial" panose="020B0604020202020204" pitchFamily="34" charset="0"/>
              </a:rPr>
              <a:t>Jadilah</a:t>
            </a:r>
            <a:r>
              <a:rPr lang="en-GB" sz="4000" dirty="0">
                <a:solidFill>
                  <a:schemeClr val="accent5">
                    <a:lumMod val="75000"/>
                  </a:schemeClr>
                </a:solidFill>
                <a:latin typeface="Arial" panose="020B0604020202020204" pitchFamily="34" charset="0"/>
                <a:cs typeface="Arial" panose="020B0604020202020204" pitchFamily="34" charset="0"/>
              </a:rPr>
              <a:t> </a:t>
            </a:r>
            <a:r>
              <a:rPr lang="en-GB" sz="4000" dirty="0" err="1">
                <a:solidFill>
                  <a:schemeClr val="accent5">
                    <a:lumMod val="75000"/>
                  </a:schemeClr>
                </a:solidFill>
                <a:latin typeface="Arial" panose="020B0604020202020204" pitchFamily="34" charset="0"/>
                <a:cs typeface="Arial" panose="020B0604020202020204" pitchFamily="34" charset="0"/>
              </a:rPr>
              <a:t>profesional</a:t>
            </a:r>
            <a:endParaRPr lang="en-ID" sz="4000" dirty="0">
              <a:solidFill>
                <a:schemeClr val="accent5">
                  <a:lumMod val="75000"/>
                </a:schemeClr>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14CB4412-E2BC-401D-956D-B0F83D1ABDCC}"/>
              </a:ext>
            </a:extLst>
          </p:cNvPr>
          <p:cNvSpPr/>
          <p:nvPr/>
        </p:nvSpPr>
        <p:spPr>
          <a:xfrm>
            <a:off x="8508053" y="3172726"/>
            <a:ext cx="2806410" cy="646331"/>
          </a:xfrm>
          <a:prstGeom prst="rect">
            <a:avLst/>
          </a:prstGeom>
          <a:noFill/>
        </p:spPr>
        <p:txBody>
          <a:bodyPr wrap="non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(Cathy Moore)</a:t>
            </a:r>
          </a:p>
        </p:txBody>
      </p:sp>
    </p:spTree>
    <p:extLst>
      <p:ext uri="{BB962C8B-B14F-4D97-AF65-F5344CB8AC3E}">
        <p14:creationId xmlns:p14="http://schemas.microsoft.com/office/powerpoint/2010/main" val="1072527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3693CF2-6310-4880-869D-14A7106808E5}"/>
              </a:ext>
            </a:extLst>
          </p:cNvPr>
          <p:cNvSpPr>
            <a:spLocks noGrp="1"/>
          </p:cNvSpPr>
          <p:nvPr>
            <p:ph type="title"/>
          </p:nvPr>
        </p:nvSpPr>
        <p:spPr>
          <a:xfrm>
            <a:off x="640079" y="2053641"/>
            <a:ext cx="3669161" cy="2760098"/>
          </a:xfrm>
        </p:spPr>
        <p:txBody>
          <a:bodyPr>
            <a:normAutofit/>
          </a:bodyPr>
          <a:lstStyle/>
          <a:p>
            <a:r>
              <a:rPr lang="en-GB" b="1" dirty="0">
                <a:solidFill>
                  <a:srgbClr val="FFFFFF"/>
                </a:solidFill>
              </a:rPr>
              <a:t>TANTANGAN</a:t>
            </a:r>
            <a:endParaRPr lang="en-ID" b="1" dirty="0">
              <a:solidFill>
                <a:srgbClr val="FFFFFF"/>
              </a:solidFill>
            </a:endParaRPr>
          </a:p>
        </p:txBody>
      </p:sp>
      <p:pic>
        <p:nvPicPr>
          <p:cNvPr id="2050" name="Picture 2" descr="Metacognition and Learning">
            <a:extLst>
              <a:ext uri="{FF2B5EF4-FFF2-40B4-BE49-F238E27FC236}">
                <a16:creationId xmlns:a16="http://schemas.microsoft.com/office/drawing/2014/main" id="{7E182905-1572-4F8A-A4E8-8FCB77C1404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476275" y="707156"/>
            <a:ext cx="5238750" cy="23812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0BA858A-E873-40E7-AA76-376825438950}"/>
              </a:ext>
            </a:extLst>
          </p:cNvPr>
          <p:cNvSpPr txBox="1"/>
          <p:nvPr/>
        </p:nvSpPr>
        <p:spPr>
          <a:xfrm>
            <a:off x="6476275" y="3429000"/>
            <a:ext cx="5007996" cy="2677656"/>
          </a:xfrm>
          <a:prstGeom prst="rect">
            <a:avLst/>
          </a:prstGeom>
          <a:noFill/>
        </p:spPr>
        <p:txBody>
          <a:bodyPr wrap="square" rtlCol="0">
            <a:spAutoFit/>
          </a:bodyPr>
          <a:lstStyle/>
          <a:p>
            <a:pPr marL="342900" indent="-342900">
              <a:buFont typeface="Arial" panose="020B0604020202020204" pitchFamily="34" charset="0"/>
              <a:buChar char="•"/>
            </a:pPr>
            <a:r>
              <a:rPr lang="en-GB" sz="2400" dirty="0"/>
              <a:t>Banyak orang yang </a:t>
            </a:r>
            <a:r>
              <a:rPr lang="en-GB" sz="2400" dirty="0" err="1"/>
              <a:t>tidak</a:t>
            </a:r>
            <a:r>
              <a:rPr lang="en-GB" sz="2400" dirty="0"/>
              <a:t> </a:t>
            </a:r>
            <a:r>
              <a:rPr lang="en-GB" sz="2400" dirty="0" err="1"/>
              <a:t>mengetahui</a:t>
            </a:r>
            <a:r>
              <a:rPr lang="en-GB" sz="2400" dirty="0"/>
              <a:t>  </a:t>
            </a:r>
            <a:r>
              <a:rPr lang="en-GB" sz="2400" dirty="0" err="1"/>
              <a:t>cara</a:t>
            </a:r>
            <a:r>
              <a:rPr lang="en-GB" sz="2400" dirty="0"/>
              <a:t> </a:t>
            </a:r>
            <a:r>
              <a:rPr lang="en-GB" sz="2400" dirty="0" err="1"/>
              <a:t>belajar</a:t>
            </a:r>
            <a:r>
              <a:rPr lang="en-GB" sz="2400" dirty="0"/>
              <a:t> dan </a:t>
            </a:r>
            <a:r>
              <a:rPr lang="en-GB" sz="2400" dirty="0" err="1"/>
              <a:t>tidak</a:t>
            </a:r>
            <a:r>
              <a:rPr lang="en-GB" sz="2400" dirty="0"/>
              <a:t> </a:t>
            </a:r>
            <a:r>
              <a:rPr lang="en-GB" sz="2400" dirty="0" err="1"/>
              <a:t>mampu</a:t>
            </a:r>
            <a:r>
              <a:rPr lang="en-GB" sz="2400" dirty="0"/>
              <a:t> </a:t>
            </a:r>
            <a:r>
              <a:rPr lang="en-GB" sz="2400" dirty="0" err="1"/>
              <a:t>menilai</a:t>
            </a:r>
            <a:r>
              <a:rPr lang="en-GB" sz="2400" dirty="0"/>
              <a:t> </a:t>
            </a:r>
            <a:r>
              <a:rPr lang="en-GB" sz="2400" dirty="0" err="1"/>
              <a:t>apakah</a:t>
            </a:r>
            <a:r>
              <a:rPr lang="en-GB" sz="2400" dirty="0"/>
              <a:t> </a:t>
            </a:r>
            <a:r>
              <a:rPr lang="en-GB" sz="2400" dirty="0" err="1"/>
              <a:t>cara</a:t>
            </a:r>
            <a:r>
              <a:rPr lang="en-GB" sz="2400" dirty="0"/>
              <a:t> </a:t>
            </a:r>
            <a:r>
              <a:rPr lang="en-GB" sz="2400" dirty="0" err="1"/>
              <a:t>belajarnya</a:t>
            </a:r>
            <a:r>
              <a:rPr lang="en-GB" sz="2400" dirty="0"/>
              <a:t> </a:t>
            </a:r>
            <a:r>
              <a:rPr lang="en-GB" sz="2400" dirty="0" err="1"/>
              <a:t>berhasil</a:t>
            </a:r>
            <a:r>
              <a:rPr lang="en-GB" sz="2400" dirty="0"/>
              <a:t> dan </a:t>
            </a:r>
            <a:r>
              <a:rPr lang="en-GB" sz="2400" dirty="0" err="1"/>
              <a:t>efektif</a:t>
            </a:r>
            <a:r>
              <a:rPr lang="en-GB" sz="2400" dirty="0"/>
              <a:t>.</a:t>
            </a:r>
          </a:p>
          <a:p>
            <a:pPr marL="342900" indent="-342900">
              <a:buFont typeface="Arial" panose="020B0604020202020204" pitchFamily="34" charset="0"/>
              <a:buChar char="•"/>
            </a:pPr>
            <a:r>
              <a:rPr lang="en-GB" sz="2400" dirty="0"/>
              <a:t>PTP </a:t>
            </a:r>
            <a:r>
              <a:rPr lang="en-GB" sz="2400" dirty="0" err="1"/>
              <a:t>harus</a:t>
            </a:r>
            <a:r>
              <a:rPr lang="en-GB" sz="2400" dirty="0"/>
              <a:t> </a:t>
            </a:r>
            <a:r>
              <a:rPr lang="en-GB" sz="2400" dirty="0" err="1"/>
              <a:t>menguasai</a:t>
            </a:r>
            <a:r>
              <a:rPr lang="en-GB" sz="2400" dirty="0"/>
              <a:t> “Learn How to Learn” agar </a:t>
            </a:r>
            <a:r>
              <a:rPr lang="en-GB" sz="2400" dirty="0" err="1"/>
              <a:t>bisa</a:t>
            </a:r>
            <a:r>
              <a:rPr lang="en-GB" sz="2400" dirty="0"/>
              <a:t> </a:t>
            </a:r>
            <a:r>
              <a:rPr lang="en-GB" sz="2400" dirty="0" err="1"/>
              <a:t>membantu</a:t>
            </a:r>
            <a:r>
              <a:rPr lang="en-GB" sz="2400" dirty="0"/>
              <a:t> orang yang </a:t>
            </a:r>
            <a:r>
              <a:rPr lang="en-GB" sz="2400" dirty="0" err="1"/>
              <a:t>belajar</a:t>
            </a:r>
            <a:r>
              <a:rPr lang="en-GB" sz="2400" dirty="0"/>
              <a:t> (Learner)</a:t>
            </a:r>
            <a:endParaRPr lang="en-ID" sz="2400" dirty="0"/>
          </a:p>
        </p:txBody>
      </p:sp>
    </p:spTree>
    <p:extLst>
      <p:ext uri="{BB962C8B-B14F-4D97-AF65-F5344CB8AC3E}">
        <p14:creationId xmlns:p14="http://schemas.microsoft.com/office/powerpoint/2010/main" val="5579184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0021328-5F47-42A8-809D-9EC72BD3C506}"/>
              </a:ext>
            </a:extLst>
          </p:cNvPr>
          <p:cNvSpPr/>
          <p:nvPr/>
        </p:nvSpPr>
        <p:spPr>
          <a:xfrm>
            <a:off x="7906649" y="5514482"/>
            <a:ext cx="2806410" cy="646331"/>
          </a:xfrm>
          <a:prstGeom prst="rect">
            <a:avLst/>
          </a:prstGeom>
          <a:noFill/>
        </p:spPr>
        <p:txBody>
          <a:bodyPr wrap="non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(Cathy Moore)</a:t>
            </a:r>
          </a:p>
        </p:txBody>
      </p:sp>
      <p:pic>
        <p:nvPicPr>
          <p:cNvPr id="3" name="Picture 2">
            <a:extLst>
              <a:ext uri="{FF2B5EF4-FFF2-40B4-BE49-F238E27FC236}">
                <a16:creationId xmlns:a16="http://schemas.microsoft.com/office/drawing/2014/main" id="{2CD07F89-6903-41E5-B339-E6C3AF063AE6}"/>
              </a:ext>
            </a:extLst>
          </p:cNvPr>
          <p:cNvPicPr>
            <a:picLocks noChangeAspect="1"/>
          </p:cNvPicPr>
          <p:nvPr/>
        </p:nvPicPr>
        <p:blipFill>
          <a:blip r:embed="rId2"/>
          <a:stretch>
            <a:fillRect/>
          </a:stretch>
        </p:blipFill>
        <p:spPr>
          <a:xfrm>
            <a:off x="705915" y="2519359"/>
            <a:ext cx="10840963" cy="3142845"/>
          </a:xfrm>
          <a:prstGeom prst="rect">
            <a:avLst/>
          </a:prstGeom>
        </p:spPr>
      </p:pic>
      <p:sp>
        <p:nvSpPr>
          <p:cNvPr id="4" name="Title 1">
            <a:extLst>
              <a:ext uri="{FF2B5EF4-FFF2-40B4-BE49-F238E27FC236}">
                <a16:creationId xmlns:a16="http://schemas.microsoft.com/office/drawing/2014/main" id="{311AD4A8-CC92-4642-8D66-FCF3F333F313}"/>
              </a:ext>
            </a:extLst>
          </p:cNvPr>
          <p:cNvSpPr txBox="1">
            <a:spLocks/>
          </p:cNvSpPr>
          <p:nvPr/>
        </p:nvSpPr>
        <p:spPr>
          <a:xfrm>
            <a:off x="412895" y="566275"/>
            <a:ext cx="11427007" cy="1554485"/>
          </a:xfrm>
          <a:prstGeom prst="rect">
            <a:avLst/>
          </a:prstGeom>
        </p:spPr>
        <p:txBody>
          <a:bodyPr anchor="ctr">
            <a:normAutofit/>
          </a:bodyPr>
          <a:lstStyle>
            <a:lvl1pPr algn="l" defTabSz="914400" rtl="0" eaLnBrk="1" latinLnBrk="0" hangingPunct="1">
              <a:lnSpc>
                <a:spcPct val="90000"/>
              </a:lnSpc>
              <a:spcBef>
                <a:spcPct val="0"/>
              </a:spcBef>
              <a:buNone/>
              <a:defRPr sz="5300" kern="1200" spc="-50" baseline="0">
                <a:solidFill>
                  <a:schemeClr val="tx1">
                    <a:lumMod val="75000"/>
                    <a:lumOff val="25000"/>
                  </a:schemeClr>
                </a:solidFill>
                <a:latin typeface="+mj-lt"/>
                <a:ea typeface="+mj-ea"/>
                <a:cs typeface="+mj-cs"/>
              </a:defRPr>
            </a:lvl1pPr>
          </a:lstStyle>
          <a:p>
            <a:pPr algn="ctr"/>
            <a:r>
              <a:rPr lang="en-GB" sz="4000" b="1" dirty="0">
                <a:solidFill>
                  <a:schemeClr val="tx1"/>
                </a:solidFill>
              </a:rPr>
              <a:t>PESAN SAYA KEPADA PTP</a:t>
            </a:r>
            <a:endParaRPr lang="en-ID" sz="4000" b="1" dirty="0">
              <a:solidFill>
                <a:schemeClr val="tx1"/>
              </a:solidFill>
            </a:endParaRPr>
          </a:p>
        </p:txBody>
      </p:sp>
      <p:sp>
        <p:nvSpPr>
          <p:cNvPr id="5" name="Rectangle 4">
            <a:extLst>
              <a:ext uri="{FF2B5EF4-FFF2-40B4-BE49-F238E27FC236}">
                <a16:creationId xmlns:a16="http://schemas.microsoft.com/office/drawing/2014/main" id="{3BF3B148-DE6D-4F9F-AEF5-8920DE0B0B4A}"/>
              </a:ext>
            </a:extLst>
          </p:cNvPr>
          <p:cNvSpPr/>
          <p:nvPr/>
        </p:nvSpPr>
        <p:spPr>
          <a:xfrm>
            <a:off x="2578022" y="1915802"/>
            <a:ext cx="7096751" cy="923330"/>
          </a:xfrm>
          <a:prstGeom prst="rect">
            <a:avLst/>
          </a:prstGeom>
          <a:noFill/>
        </p:spPr>
        <p:txBody>
          <a:bodyPr wrap="none" lIns="91440" tIns="45720" rIns="91440" bIns="45720">
            <a:spAutoFit/>
          </a:bodyPr>
          <a:lstStyle/>
          <a:p>
            <a:pPr algn="ctr"/>
            <a:r>
              <a:rPr lang="en-US" sz="5400" b="0" cap="none" spc="0" dirty="0" err="1">
                <a:ln w="0"/>
                <a:gradFill>
                  <a:gsLst>
                    <a:gs pos="21000">
                      <a:srgbClr val="53575C"/>
                    </a:gs>
                    <a:gs pos="88000">
                      <a:srgbClr val="C5C7CA"/>
                    </a:gs>
                  </a:gsLst>
                  <a:lin ang="5400000"/>
                </a:gradFill>
                <a:effectLst/>
              </a:rPr>
              <a:t>Pedulilah</a:t>
            </a:r>
            <a:r>
              <a:rPr lang="en-US" sz="5400" b="0" cap="none" spc="0" dirty="0">
                <a:ln w="0"/>
                <a:gradFill>
                  <a:gsLst>
                    <a:gs pos="21000">
                      <a:srgbClr val="53575C"/>
                    </a:gs>
                    <a:gs pos="88000">
                      <a:srgbClr val="C5C7CA"/>
                    </a:gs>
                  </a:gsLst>
                  <a:lin ang="5400000"/>
                </a:gradFill>
                <a:effectLst/>
              </a:rPr>
              <a:t> </a:t>
            </a:r>
            <a:r>
              <a:rPr lang="en-US" sz="5400" b="0" cap="none" spc="0" dirty="0" err="1">
                <a:ln w="0"/>
                <a:gradFill>
                  <a:gsLst>
                    <a:gs pos="21000">
                      <a:srgbClr val="53575C"/>
                    </a:gs>
                    <a:gs pos="88000">
                      <a:srgbClr val="C5C7CA"/>
                    </a:gs>
                  </a:gsLst>
                  <a:lin ang="5400000"/>
                </a:gradFill>
                <a:effectLst/>
              </a:rPr>
              <a:t>kepada</a:t>
            </a:r>
            <a:r>
              <a:rPr lang="en-US" sz="5400" b="0" cap="none" spc="0" dirty="0">
                <a:ln w="0"/>
                <a:gradFill>
                  <a:gsLst>
                    <a:gs pos="21000">
                      <a:srgbClr val="53575C"/>
                    </a:gs>
                    <a:gs pos="88000">
                      <a:srgbClr val="C5C7CA"/>
                    </a:gs>
                  </a:gsLst>
                  <a:lin ang="5400000"/>
                </a:gradFill>
                <a:effectLst/>
              </a:rPr>
              <a:t> Learner</a:t>
            </a:r>
          </a:p>
        </p:txBody>
      </p:sp>
    </p:spTree>
    <p:extLst>
      <p:ext uri="{BB962C8B-B14F-4D97-AF65-F5344CB8AC3E}">
        <p14:creationId xmlns:p14="http://schemas.microsoft.com/office/powerpoint/2010/main" val="10108301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88BF8-2F3A-466F-AA92-8DF71AC931BF}"/>
              </a:ext>
            </a:extLst>
          </p:cNvPr>
          <p:cNvSpPr>
            <a:spLocks noGrp="1"/>
          </p:cNvSpPr>
          <p:nvPr>
            <p:ph type="title"/>
          </p:nvPr>
        </p:nvSpPr>
        <p:spPr>
          <a:xfrm>
            <a:off x="1097280" y="286603"/>
            <a:ext cx="10058400" cy="1450757"/>
          </a:xfrm>
        </p:spPr>
        <p:txBody>
          <a:bodyPr>
            <a:normAutofit/>
          </a:bodyPr>
          <a:lstStyle/>
          <a:p>
            <a:r>
              <a:rPr lang="en-GB" dirty="0"/>
              <a:t>  </a:t>
            </a:r>
            <a:r>
              <a:rPr lang="en-GB" dirty="0" err="1"/>
              <a:t>Profesional</a:t>
            </a:r>
            <a:r>
              <a:rPr lang="en-GB" dirty="0"/>
              <a:t> PTP </a:t>
            </a:r>
            <a:r>
              <a:rPr lang="en-GB" dirty="0" err="1"/>
              <a:t>harus</a:t>
            </a:r>
            <a:r>
              <a:rPr lang="en-GB" dirty="0"/>
              <a:t> </a:t>
            </a:r>
            <a:r>
              <a:rPr lang="en-GB" dirty="0" err="1"/>
              <a:t>melakukan</a:t>
            </a:r>
            <a:r>
              <a:rPr lang="en-GB" dirty="0"/>
              <a:t> </a:t>
            </a:r>
            <a:r>
              <a:rPr lang="en-GB" dirty="0" err="1"/>
              <a:t>apa</a:t>
            </a:r>
            <a:r>
              <a:rPr lang="en-GB" dirty="0"/>
              <a:t>?</a:t>
            </a:r>
            <a:endParaRPr lang="en-ID" dirty="0"/>
          </a:p>
        </p:txBody>
      </p:sp>
      <p:pic>
        <p:nvPicPr>
          <p:cNvPr id="4" name="Picture 3">
            <a:extLst>
              <a:ext uri="{FF2B5EF4-FFF2-40B4-BE49-F238E27FC236}">
                <a16:creationId xmlns:a16="http://schemas.microsoft.com/office/drawing/2014/main" id="{345FC8C5-30EB-48A1-B596-BD3BD0E9EE53}"/>
              </a:ext>
            </a:extLst>
          </p:cNvPr>
          <p:cNvPicPr>
            <a:picLocks noChangeAspect="1"/>
          </p:cNvPicPr>
          <p:nvPr/>
        </p:nvPicPr>
        <p:blipFill rotWithShape="1">
          <a:blip r:embed="rId2"/>
          <a:srcRect t="564" r="-1" b="-1"/>
          <a:stretch/>
        </p:blipFill>
        <p:spPr>
          <a:xfrm>
            <a:off x="7993626" y="2108201"/>
            <a:ext cx="3162054" cy="3144230"/>
          </a:xfrm>
          <a:prstGeom prst="rect">
            <a:avLst/>
          </a:prstGeom>
        </p:spPr>
      </p:pic>
      <p:sp>
        <p:nvSpPr>
          <p:cNvPr id="8" name="Rectangle 7">
            <a:extLst>
              <a:ext uri="{FF2B5EF4-FFF2-40B4-BE49-F238E27FC236}">
                <a16:creationId xmlns:a16="http://schemas.microsoft.com/office/drawing/2014/main" id="{6F70F77C-389B-4574-A19E-8B514B845A03}"/>
              </a:ext>
            </a:extLst>
          </p:cNvPr>
          <p:cNvSpPr/>
          <p:nvPr/>
        </p:nvSpPr>
        <p:spPr>
          <a:xfrm>
            <a:off x="748213" y="4658086"/>
            <a:ext cx="6401241" cy="1077218"/>
          </a:xfrm>
          <a:prstGeom prst="rect">
            <a:avLst/>
          </a:prstGeom>
          <a:noFill/>
        </p:spPr>
        <p:txBody>
          <a:bodyPr wrap="none" lIns="91440" tIns="45720" rIns="91440" bIns="45720">
            <a:spAutoFit/>
          </a:bodyPr>
          <a:lstStyle/>
          <a:p>
            <a:pPr algn="ctr"/>
            <a:r>
              <a:rPr lang="en-US" sz="3200" dirty="0">
                <a:ln w="0"/>
                <a:solidFill>
                  <a:schemeClr val="accent4">
                    <a:lumMod val="50000"/>
                  </a:schemeClr>
                </a:solidFill>
              </a:rPr>
              <a:t>PTP</a:t>
            </a:r>
            <a:r>
              <a:rPr lang="en-US" sz="3200" b="0" cap="none" spc="0" dirty="0">
                <a:ln w="0"/>
                <a:solidFill>
                  <a:schemeClr val="accent4">
                    <a:lumMod val="50000"/>
                  </a:schemeClr>
                </a:solidFill>
                <a:effectLst/>
              </a:rPr>
              <a:t> </a:t>
            </a:r>
            <a:r>
              <a:rPr lang="en-US" sz="3200" b="0" cap="none" spc="0" dirty="0" err="1">
                <a:ln w="0"/>
                <a:solidFill>
                  <a:schemeClr val="accent4">
                    <a:lumMod val="50000"/>
                  </a:schemeClr>
                </a:solidFill>
                <a:effectLst/>
              </a:rPr>
              <a:t>wajib</a:t>
            </a:r>
            <a:r>
              <a:rPr lang="en-US" sz="3200" b="0" cap="none" spc="0" dirty="0">
                <a:ln w="0"/>
                <a:solidFill>
                  <a:schemeClr val="accent4">
                    <a:lumMod val="50000"/>
                  </a:schemeClr>
                </a:solidFill>
                <a:effectLst/>
              </a:rPr>
              <a:t> upgrade </a:t>
            </a:r>
            <a:r>
              <a:rPr lang="en-US" sz="3200" b="0" cap="none" spc="0" dirty="0" err="1">
                <a:ln w="0"/>
                <a:solidFill>
                  <a:schemeClr val="accent4">
                    <a:lumMod val="50000"/>
                  </a:schemeClr>
                </a:solidFill>
                <a:effectLst/>
              </a:rPr>
              <a:t>kompetensi</a:t>
            </a:r>
            <a:r>
              <a:rPr lang="en-US" sz="3200" b="0" cap="none" spc="0" dirty="0">
                <a:ln w="0"/>
                <a:solidFill>
                  <a:schemeClr val="accent4">
                    <a:lumMod val="50000"/>
                  </a:schemeClr>
                </a:solidFill>
                <a:effectLst/>
              </a:rPr>
              <a:t> TP</a:t>
            </a:r>
          </a:p>
          <a:p>
            <a:pPr algn="ctr"/>
            <a:r>
              <a:rPr lang="en-US" sz="3200" b="0" cap="none" spc="0" dirty="0" err="1">
                <a:ln w="0"/>
                <a:solidFill>
                  <a:schemeClr val="accent4">
                    <a:lumMod val="50000"/>
                  </a:schemeClr>
                </a:solidFill>
                <a:effectLst/>
              </a:rPr>
              <a:t>Penuhi</a:t>
            </a:r>
            <a:r>
              <a:rPr lang="en-US" sz="3200" b="0" cap="none" spc="0" dirty="0">
                <a:ln w="0"/>
                <a:solidFill>
                  <a:schemeClr val="accent4">
                    <a:lumMod val="50000"/>
                  </a:schemeClr>
                </a:solidFill>
                <a:effectLst/>
              </a:rPr>
              <a:t> PP No 11 Th 2017</a:t>
            </a:r>
          </a:p>
        </p:txBody>
      </p:sp>
    </p:spTree>
    <p:extLst>
      <p:ext uri="{BB962C8B-B14F-4D97-AF65-F5344CB8AC3E}">
        <p14:creationId xmlns:p14="http://schemas.microsoft.com/office/powerpoint/2010/main" val="41908049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3EA69-934F-4B56-A54B-EB757CA6722F}"/>
              </a:ext>
            </a:extLst>
          </p:cNvPr>
          <p:cNvSpPr>
            <a:spLocks noGrp="1"/>
          </p:cNvSpPr>
          <p:nvPr>
            <p:ph type="title"/>
          </p:nvPr>
        </p:nvSpPr>
        <p:spPr/>
        <p:txBody>
          <a:bodyPr/>
          <a:lstStyle/>
          <a:p>
            <a:pPr algn="ctr"/>
            <a:r>
              <a:rPr lang="en-GB" b="1" dirty="0" err="1"/>
              <a:t>Apakah</a:t>
            </a:r>
            <a:r>
              <a:rPr lang="en-GB" b="1" dirty="0"/>
              <a:t> PTP </a:t>
            </a:r>
            <a:r>
              <a:rPr lang="en-GB" b="1" dirty="0" err="1"/>
              <a:t>sudah</a:t>
            </a:r>
            <a:r>
              <a:rPr lang="en-GB" b="1" dirty="0"/>
              <a:t> </a:t>
            </a:r>
            <a:r>
              <a:rPr lang="en-GB" b="1" dirty="0" err="1"/>
              <a:t>memiliki</a:t>
            </a:r>
            <a:r>
              <a:rPr lang="en-GB" b="1" dirty="0"/>
              <a:t> </a:t>
            </a:r>
            <a:r>
              <a:rPr lang="en-GB" b="1" dirty="0" err="1"/>
              <a:t>Keterampilan</a:t>
            </a:r>
            <a:r>
              <a:rPr lang="en-GB" b="1" dirty="0"/>
              <a:t>?</a:t>
            </a:r>
            <a:endParaRPr lang="en-ID" b="1" dirty="0"/>
          </a:p>
        </p:txBody>
      </p:sp>
      <p:pic>
        <p:nvPicPr>
          <p:cNvPr id="3074" name="Picture 2" descr="An image depicting 10 points each with small vector image for Instructional Designer Skills">
            <a:extLst>
              <a:ext uri="{FF2B5EF4-FFF2-40B4-BE49-F238E27FC236}">
                <a16:creationId xmlns:a16="http://schemas.microsoft.com/office/drawing/2014/main" id="{B4A95BCD-E809-43C8-A68B-97129562C3E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88255" y="1690688"/>
            <a:ext cx="8537221" cy="4802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97970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3794A-8A38-49F6-8A79-11D1B8667459}"/>
              </a:ext>
            </a:extLst>
          </p:cNvPr>
          <p:cNvSpPr>
            <a:spLocks noGrp="1"/>
          </p:cNvSpPr>
          <p:nvPr>
            <p:ph type="title"/>
          </p:nvPr>
        </p:nvSpPr>
        <p:spPr/>
        <p:txBody>
          <a:bodyPr>
            <a:normAutofit/>
          </a:bodyPr>
          <a:lstStyle/>
          <a:p>
            <a:r>
              <a:rPr lang="en-GB" sz="6000" dirty="0" err="1"/>
              <a:t>Kompetensi</a:t>
            </a:r>
            <a:r>
              <a:rPr lang="en-GB" sz="6000" dirty="0"/>
              <a:t> PTP</a:t>
            </a:r>
            <a:endParaRPr lang="en-ID" sz="6000" dirty="0"/>
          </a:p>
        </p:txBody>
      </p:sp>
      <p:sp>
        <p:nvSpPr>
          <p:cNvPr id="3" name="Content Placeholder 2">
            <a:extLst>
              <a:ext uri="{FF2B5EF4-FFF2-40B4-BE49-F238E27FC236}">
                <a16:creationId xmlns:a16="http://schemas.microsoft.com/office/drawing/2014/main" id="{9110C52B-B809-4E90-9E05-B6E3A4D60452}"/>
              </a:ext>
            </a:extLst>
          </p:cNvPr>
          <p:cNvSpPr>
            <a:spLocks noGrp="1"/>
          </p:cNvSpPr>
          <p:nvPr>
            <p:ph idx="1"/>
          </p:nvPr>
        </p:nvSpPr>
        <p:spPr/>
        <p:txBody>
          <a:bodyPr>
            <a:normAutofit/>
          </a:bodyPr>
          <a:lstStyle/>
          <a:p>
            <a:r>
              <a:rPr lang="en-ID" sz="2000" b="1" dirty="0"/>
              <a:t>KOMPETENSI TERDIRI ATAS; MANAJERIAL, TEKNIS DAN SOSIAL KULTURAL</a:t>
            </a:r>
          </a:p>
          <a:p>
            <a:r>
              <a:rPr lang="en-ID" sz="2000" b="1" dirty="0"/>
              <a:t>TEKNIS PENGEMBANGAN TEKNOLOGI PEMBELAJARAN : </a:t>
            </a:r>
            <a:r>
              <a:rPr lang="en-ID" sz="2000" b="1" dirty="0">
                <a:solidFill>
                  <a:schemeClr val="accent5">
                    <a:lumMod val="75000"/>
                  </a:schemeClr>
                </a:solidFill>
              </a:rPr>
              <a:t>ADDIE</a:t>
            </a:r>
            <a:endParaRPr lang="en-GB" sz="2000" b="1" dirty="0">
              <a:solidFill>
                <a:schemeClr val="accent5">
                  <a:lumMod val="75000"/>
                </a:schemeClr>
              </a:solidFill>
            </a:endParaRPr>
          </a:p>
          <a:p>
            <a:r>
              <a:rPr lang="en-ID" sz="2000" b="1" dirty="0"/>
              <a:t>TEORI BELAJAR DAN MODEL PEMBELAJARAN TERMASUK PJJ</a:t>
            </a:r>
          </a:p>
          <a:p>
            <a:r>
              <a:rPr lang="en-ID" sz="2000" b="1" dirty="0"/>
              <a:t>PENDAYAGUNAAN TEKNOLOGI UNTUK PEMBELAJARAN</a:t>
            </a:r>
          </a:p>
          <a:p>
            <a:r>
              <a:rPr lang="en-ID" sz="2000" b="1"/>
              <a:t>SIKAP KREATIF INOVATIF MENANGGAPI PERMASALAHAN LEARNER</a:t>
            </a:r>
            <a:endParaRPr lang="en-ID" sz="2000" b="1" dirty="0"/>
          </a:p>
        </p:txBody>
      </p:sp>
    </p:spTree>
    <p:extLst>
      <p:ext uri="{BB962C8B-B14F-4D97-AF65-F5344CB8AC3E}">
        <p14:creationId xmlns:p14="http://schemas.microsoft.com/office/powerpoint/2010/main" val="21211289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0D483-BDAE-42D2-905B-E1ED70D78F60}"/>
              </a:ext>
            </a:extLst>
          </p:cNvPr>
          <p:cNvSpPr>
            <a:spLocks noGrp="1"/>
          </p:cNvSpPr>
          <p:nvPr>
            <p:ph type="title"/>
          </p:nvPr>
        </p:nvSpPr>
        <p:spPr>
          <a:xfrm>
            <a:off x="838200" y="398991"/>
            <a:ext cx="10515600" cy="1325563"/>
          </a:xfrm>
        </p:spPr>
        <p:txBody>
          <a:bodyPr>
            <a:normAutofit/>
          </a:bodyPr>
          <a:lstStyle/>
          <a:p>
            <a:r>
              <a:rPr lang="en-GB" sz="5400" b="1" dirty="0"/>
              <a:t>PTP Wellbeing &amp; Learner Wellbeing</a:t>
            </a:r>
            <a:endParaRPr lang="en-ID" sz="5400" b="1" dirty="0"/>
          </a:p>
        </p:txBody>
      </p:sp>
      <p:sp>
        <p:nvSpPr>
          <p:cNvPr id="3" name="Content Placeholder 2">
            <a:extLst>
              <a:ext uri="{FF2B5EF4-FFF2-40B4-BE49-F238E27FC236}">
                <a16:creationId xmlns:a16="http://schemas.microsoft.com/office/drawing/2014/main" id="{602BE885-0435-4BB2-B121-8B564B689FCA}"/>
              </a:ext>
            </a:extLst>
          </p:cNvPr>
          <p:cNvSpPr>
            <a:spLocks noGrp="1"/>
          </p:cNvSpPr>
          <p:nvPr>
            <p:ph idx="1"/>
          </p:nvPr>
        </p:nvSpPr>
        <p:spPr>
          <a:xfrm>
            <a:off x="838200" y="1825625"/>
            <a:ext cx="5133622" cy="4351338"/>
          </a:xfrm>
        </p:spPr>
        <p:txBody>
          <a:bodyPr>
            <a:normAutofit/>
          </a:bodyPr>
          <a:lstStyle/>
          <a:p>
            <a:r>
              <a:rPr lang="en-GB" sz="4000" dirty="0" err="1"/>
              <a:t>Imajinasi</a:t>
            </a:r>
            <a:endParaRPr lang="en-GB" sz="4000" dirty="0"/>
          </a:p>
          <a:p>
            <a:r>
              <a:rPr lang="en-GB" sz="4000" dirty="0" err="1"/>
              <a:t>Konsentrasi</a:t>
            </a:r>
            <a:endParaRPr lang="en-GB" sz="4000" dirty="0"/>
          </a:p>
          <a:p>
            <a:r>
              <a:rPr lang="en-GB" sz="4000" dirty="0" err="1"/>
              <a:t>Determinasi</a:t>
            </a:r>
            <a:endParaRPr lang="en-ID" sz="4000" dirty="0"/>
          </a:p>
        </p:txBody>
      </p:sp>
      <p:sp>
        <p:nvSpPr>
          <p:cNvPr id="4" name="Content Placeholder 2">
            <a:extLst>
              <a:ext uri="{FF2B5EF4-FFF2-40B4-BE49-F238E27FC236}">
                <a16:creationId xmlns:a16="http://schemas.microsoft.com/office/drawing/2014/main" id="{B88F107E-9915-4EF9-94D8-7CA7AD834E8C}"/>
              </a:ext>
            </a:extLst>
          </p:cNvPr>
          <p:cNvSpPr txBox="1">
            <a:spLocks/>
          </p:cNvSpPr>
          <p:nvPr/>
        </p:nvSpPr>
        <p:spPr>
          <a:xfrm>
            <a:off x="6378224" y="1825625"/>
            <a:ext cx="513362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3200" dirty="0"/>
              <a:t>Bersama </a:t>
            </a:r>
            <a:r>
              <a:rPr lang="en-GB" sz="3200" dirty="0" err="1"/>
              <a:t>Organisasi</a:t>
            </a:r>
            <a:r>
              <a:rPr lang="en-GB" sz="3200" dirty="0"/>
              <a:t> </a:t>
            </a:r>
            <a:r>
              <a:rPr lang="en-GB" sz="3200" dirty="0" err="1"/>
              <a:t>tempat</a:t>
            </a:r>
            <a:r>
              <a:rPr lang="en-GB" sz="3200" dirty="0"/>
              <a:t> </a:t>
            </a:r>
            <a:r>
              <a:rPr lang="en-GB" sz="3200" dirty="0" err="1"/>
              <a:t>bekerja</a:t>
            </a:r>
            <a:r>
              <a:rPr lang="en-GB" sz="3200" dirty="0"/>
              <a:t> </a:t>
            </a:r>
            <a:r>
              <a:rPr lang="en-GB" sz="3200" dirty="0" err="1"/>
              <a:t>tumbuh</a:t>
            </a:r>
            <a:r>
              <a:rPr lang="en-GB" sz="3200" dirty="0"/>
              <a:t> </a:t>
            </a:r>
            <a:r>
              <a:rPr lang="en-GB" sz="3200" dirty="0" err="1"/>
              <a:t>karirnya</a:t>
            </a:r>
            <a:endParaRPr lang="en-GB" sz="3200" dirty="0"/>
          </a:p>
          <a:p>
            <a:r>
              <a:rPr lang="en-GB" sz="3200" dirty="0"/>
              <a:t>Bersama </a:t>
            </a:r>
            <a:r>
              <a:rPr lang="en-GB" sz="3200" dirty="0" err="1"/>
              <a:t>kolega</a:t>
            </a:r>
            <a:r>
              <a:rPr lang="en-GB" sz="3200" dirty="0"/>
              <a:t>/</a:t>
            </a:r>
            <a:r>
              <a:rPr lang="en-GB" sz="3200" dirty="0" err="1"/>
              <a:t>sejawat</a:t>
            </a:r>
            <a:r>
              <a:rPr lang="en-GB" sz="3200" dirty="0"/>
              <a:t> </a:t>
            </a:r>
            <a:r>
              <a:rPr lang="en-GB" sz="3200" dirty="0" err="1"/>
              <a:t>tumbuh</a:t>
            </a:r>
            <a:r>
              <a:rPr lang="en-GB" sz="3200" dirty="0"/>
              <a:t> dan </a:t>
            </a:r>
            <a:r>
              <a:rPr lang="en-GB" sz="3200" dirty="0" err="1"/>
              <a:t>berkembang</a:t>
            </a:r>
            <a:r>
              <a:rPr lang="en-GB" sz="3200" dirty="0"/>
              <a:t> </a:t>
            </a:r>
            <a:r>
              <a:rPr lang="en-GB" sz="3200" dirty="0" err="1"/>
              <a:t>kompetensinya</a:t>
            </a:r>
            <a:endParaRPr lang="en-GB" sz="3200" dirty="0"/>
          </a:p>
          <a:p>
            <a:r>
              <a:rPr lang="en-GB" sz="3200" dirty="0"/>
              <a:t>Bersama </a:t>
            </a:r>
            <a:r>
              <a:rPr lang="en-GB" sz="3200" dirty="0" err="1"/>
              <a:t>masyarakat</a:t>
            </a:r>
            <a:r>
              <a:rPr lang="en-GB" sz="3200" dirty="0"/>
              <a:t> TP </a:t>
            </a:r>
            <a:r>
              <a:rPr lang="en-GB" sz="3200" dirty="0" err="1"/>
              <a:t>berkontribusi</a:t>
            </a:r>
            <a:r>
              <a:rPr lang="en-GB" sz="3200" dirty="0"/>
              <a:t> </a:t>
            </a:r>
            <a:r>
              <a:rPr lang="en-GB" sz="3200" dirty="0" err="1"/>
              <a:t>mensejahterakan</a:t>
            </a:r>
            <a:r>
              <a:rPr lang="en-GB" sz="3200" dirty="0"/>
              <a:t> learner</a:t>
            </a:r>
            <a:endParaRPr lang="en-ID" sz="3200" dirty="0"/>
          </a:p>
        </p:txBody>
      </p:sp>
    </p:spTree>
    <p:extLst>
      <p:ext uri="{BB962C8B-B14F-4D97-AF65-F5344CB8AC3E}">
        <p14:creationId xmlns:p14="http://schemas.microsoft.com/office/powerpoint/2010/main" val="26574843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AutoShape 2" descr="http://oceancolor.gsfc.nasa.gov/SeaWiFS/MOVIES/SeaWiFS.BiosphereAnimation.Sep1997-Jul2005.70W.gif"/>
          <p:cNvSpPr>
            <a:spLocks noChangeAspect="1" noChangeArrowheads="1"/>
          </p:cNvSpPr>
          <p:nvPr/>
        </p:nvSpPr>
        <p:spPr bwMode="auto">
          <a:xfrm>
            <a:off x="1679575" y="-2057400"/>
            <a:ext cx="6438900" cy="4286250"/>
          </a:xfrm>
          <a:prstGeom prst="rect">
            <a:avLst/>
          </a:prstGeom>
          <a:noFill/>
        </p:spPr>
        <p:txBody>
          <a:bodyPr vert="horz" wrap="square" lIns="91440" tIns="45720" rIns="91440" bIns="45720" numCol="1" anchor="t" anchorCtr="0" compatLnSpc="1">
            <a:prstTxWarp prst="textNoShape">
              <a:avLst/>
            </a:prstTxWarp>
          </a:bodyPr>
          <a:lstStyle/>
          <a:p>
            <a:endParaRPr lang="id-ID"/>
          </a:p>
        </p:txBody>
      </p:sp>
      <p:pic>
        <p:nvPicPr>
          <p:cNvPr id="3" name="Picture 4" descr="http://i.istockimg.com/file_thumbview_approve/10575068/2/stock-illustration-10575068-character-traits-icon-set.jpg"/>
          <p:cNvPicPr>
            <a:picLocks noChangeAspect="1" noChangeArrowheads="1"/>
          </p:cNvPicPr>
          <p:nvPr/>
        </p:nvPicPr>
        <p:blipFill>
          <a:blip r:embed="rId2"/>
          <a:srcRect/>
          <a:stretch>
            <a:fillRect/>
          </a:stretch>
        </p:blipFill>
        <p:spPr bwMode="auto">
          <a:xfrm>
            <a:off x="3952860" y="3571877"/>
            <a:ext cx="4000528" cy="3071833"/>
          </a:xfrm>
          <a:prstGeom prst="rect">
            <a:avLst/>
          </a:prstGeom>
          <a:noFill/>
        </p:spPr>
      </p:pic>
      <p:sp>
        <p:nvSpPr>
          <p:cNvPr id="4" name="Rectangle 3"/>
          <p:cNvSpPr/>
          <p:nvPr/>
        </p:nvSpPr>
        <p:spPr>
          <a:xfrm>
            <a:off x="4059750" y="2577108"/>
            <a:ext cx="3822200" cy="923330"/>
          </a:xfrm>
          <a:prstGeom prst="rect">
            <a:avLst/>
          </a:prstGeom>
          <a:noFill/>
        </p:spPr>
        <p:txBody>
          <a:bodyPr wrap="none" lIns="91440" tIns="45720" rIns="91440" bIns="45720">
            <a:spAutoFit/>
          </a:bodyPr>
          <a:lstStyle/>
          <a:p>
            <a:pPr algn="ctr"/>
            <a:r>
              <a:rPr lang="id-ID" sz="54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Terima Kasih</a:t>
            </a:r>
            <a:endParaRPr lang="en-US" sz="54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pic>
        <p:nvPicPr>
          <p:cNvPr id="5" name="Picture 4" descr="papa-2.jpg"/>
          <p:cNvPicPr>
            <a:picLocks noChangeAspect="1"/>
          </p:cNvPicPr>
          <p:nvPr/>
        </p:nvPicPr>
        <p:blipFill>
          <a:blip r:embed="rId3" cstate="print"/>
          <a:stretch>
            <a:fillRect/>
          </a:stretch>
        </p:blipFill>
        <p:spPr>
          <a:xfrm>
            <a:off x="1809720" y="339952"/>
            <a:ext cx="2071702" cy="244610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6" name="TextBox 5"/>
          <p:cNvSpPr txBox="1"/>
          <p:nvPr/>
        </p:nvSpPr>
        <p:spPr>
          <a:xfrm>
            <a:off x="6810380" y="285728"/>
            <a:ext cx="3643338" cy="2308324"/>
          </a:xfrm>
          <a:prstGeom prst="rect">
            <a:avLst/>
          </a:prstGeom>
          <a:noFill/>
        </p:spPr>
        <p:txBody>
          <a:bodyPr wrap="square" rtlCol="0">
            <a:spAutoFit/>
          </a:bodyPr>
          <a:lstStyle/>
          <a:p>
            <a:endParaRPr lang="en-GB" b="1" dirty="0">
              <a:latin typeface="Arial" charset="0"/>
            </a:endParaRPr>
          </a:p>
          <a:p>
            <a:r>
              <a:rPr lang="en-GB" sz="2800" b="1" dirty="0">
                <a:latin typeface="Arial" charset="0"/>
              </a:rPr>
              <a:t>Dr. </a:t>
            </a:r>
            <a:r>
              <a:rPr lang="en-GB" sz="2800" b="1" dirty="0" err="1">
                <a:latin typeface="Arial" charset="0"/>
              </a:rPr>
              <a:t>Purwanto</a:t>
            </a:r>
            <a:endParaRPr lang="en-GB" sz="2800" b="1" dirty="0">
              <a:latin typeface="Arial" charset="0"/>
            </a:endParaRPr>
          </a:p>
          <a:p>
            <a:r>
              <a:rPr lang="id-ID" sz="2000" b="1" dirty="0">
                <a:latin typeface="Arial" charset="0"/>
              </a:rPr>
              <a:t>purwanto@kemdikbud.go.id</a:t>
            </a:r>
          </a:p>
          <a:p>
            <a:r>
              <a:rPr lang="en-GB" sz="2000" b="1" dirty="0">
                <a:latin typeface="Arial" charset="0"/>
              </a:rPr>
              <a:t>pur1wanto@yahoo.com</a:t>
            </a:r>
          </a:p>
          <a:p>
            <a:r>
              <a:rPr lang="en-GB" sz="2000" b="1" dirty="0">
                <a:latin typeface="Arial" charset="0"/>
              </a:rPr>
              <a:t>sujiatmojo@gmail.com</a:t>
            </a:r>
            <a:endParaRPr lang="id-ID" b="1" dirty="0">
              <a:latin typeface="Arial" charset="0"/>
            </a:endParaRPr>
          </a:p>
          <a:p>
            <a:r>
              <a:rPr lang="en-GB" sz="2000" b="1" dirty="0">
                <a:latin typeface="Arial" charset="0"/>
              </a:rPr>
              <a:t>HP</a:t>
            </a:r>
            <a:r>
              <a:rPr lang="en-GB" b="1" dirty="0">
                <a:latin typeface="Arial" charset="0"/>
              </a:rPr>
              <a:t>: </a:t>
            </a:r>
            <a:r>
              <a:rPr lang="en-GB" sz="2000" b="1" dirty="0">
                <a:latin typeface="Arial" charset="0"/>
              </a:rPr>
              <a:t>08129950845</a:t>
            </a:r>
            <a:endParaRPr lang="en-GB" b="1" dirty="0">
              <a:latin typeface="Arial" charset="0"/>
            </a:endParaRPr>
          </a:p>
          <a:p>
            <a:endParaRPr lang="en-US" dirty="0"/>
          </a:p>
        </p:txBody>
      </p:sp>
    </p:spTree>
    <p:extLst>
      <p:ext uri="{BB962C8B-B14F-4D97-AF65-F5344CB8AC3E}">
        <p14:creationId xmlns:p14="http://schemas.microsoft.com/office/powerpoint/2010/main" val="3345057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8A242-6637-4219-8D66-ACB69A792DF0}"/>
              </a:ext>
            </a:extLst>
          </p:cNvPr>
          <p:cNvSpPr>
            <a:spLocks noGrp="1"/>
          </p:cNvSpPr>
          <p:nvPr>
            <p:ph type="title"/>
          </p:nvPr>
        </p:nvSpPr>
        <p:spPr/>
        <p:txBody>
          <a:bodyPr/>
          <a:lstStyle/>
          <a:p>
            <a:r>
              <a:rPr lang="en-GB" b="1" dirty="0" err="1"/>
              <a:t>Bidang</a:t>
            </a:r>
            <a:r>
              <a:rPr lang="en-GB" b="1" dirty="0"/>
              <a:t> Garapan PTP</a:t>
            </a:r>
            <a:endParaRPr lang="en-ID" b="1" dirty="0"/>
          </a:p>
        </p:txBody>
      </p:sp>
      <p:sp>
        <p:nvSpPr>
          <p:cNvPr id="3" name="Content Placeholder 2">
            <a:extLst>
              <a:ext uri="{FF2B5EF4-FFF2-40B4-BE49-F238E27FC236}">
                <a16:creationId xmlns:a16="http://schemas.microsoft.com/office/drawing/2014/main" id="{A4A301FE-D9B8-4648-BC3B-C55AEDB033EB}"/>
              </a:ext>
            </a:extLst>
          </p:cNvPr>
          <p:cNvSpPr>
            <a:spLocks noGrp="1"/>
          </p:cNvSpPr>
          <p:nvPr>
            <p:ph idx="1"/>
          </p:nvPr>
        </p:nvSpPr>
        <p:spPr>
          <a:xfrm>
            <a:off x="780332" y="2166351"/>
            <a:ext cx="7576876" cy="4143010"/>
          </a:xfrm>
        </p:spPr>
        <p:txBody>
          <a:bodyPr>
            <a:normAutofit/>
          </a:bodyPr>
          <a:lstStyle/>
          <a:p>
            <a:r>
              <a:rPr lang="en-GB" dirty="0" err="1"/>
              <a:t>Mengembangkan</a:t>
            </a:r>
            <a:r>
              <a:rPr lang="en-GB" dirty="0"/>
              <a:t> Model </a:t>
            </a:r>
            <a:r>
              <a:rPr lang="en-GB" dirty="0" err="1"/>
              <a:t>Pembelajaran</a:t>
            </a:r>
            <a:r>
              <a:rPr lang="en-GB" dirty="0"/>
              <a:t> </a:t>
            </a:r>
            <a:r>
              <a:rPr lang="en-GB" dirty="0" err="1"/>
              <a:t>untuk</a:t>
            </a:r>
            <a:r>
              <a:rPr lang="en-GB" dirty="0"/>
              <a:t> </a:t>
            </a:r>
            <a:r>
              <a:rPr lang="en-GB" dirty="0" err="1"/>
              <a:t>semua</a:t>
            </a:r>
            <a:r>
              <a:rPr lang="en-GB" dirty="0"/>
              <a:t> </a:t>
            </a:r>
            <a:r>
              <a:rPr lang="en-GB" dirty="0" err="1"/>
              <a:t>jenjang</a:t>
            </a:r>
            <a:r>
              <a:rPr lang="en-GB" dirty="0"/>
              <a:t> </a:t>
            </a:r>
            <a:r>
              <a:rPr lang="en-GB" dirty="0" err="1"/>
              <a:t>jenis</a:t>
            </a:r>
            <a:r>
              <a:rPr lang="en-GB" dirty="0"/>
              <a:t> dan </a:t>
            </a:r>
            <a:r>
              <a:rPr lang="en-GB" dirty="0" err="1"/>
              <a:t>jalur</a:t>
            </a:r>
            <a:r>
              <a:rPr lang="en-GB" dirty="0"/>
              <a:t> </a:t>
            </a:r>
          </a:p>
          <a:p>
            <a:r>
              <a:rPr lang="en-GB" dirty="0" err="1"/>
              <a:t>Mengembangkan</a:t>
            </a:r>
            <a:r>
              <a:rPr lang="en-GB" dirty="0"/>
              <a:t> Media </a:t>
            </a:r>
            <a:r>
              <a:rPr lang="en-GB" dirty="0" err="1"/>
              <a:t>pembelajaran</a:t>
            </a:r>
            <a:endParaRPr lang="en-GB" dirty="0"/>
          </a:p>
          <a:p>
            <a:r>
              <a:rPr lang="en-GB" dirty="0" err="1"/>
              <a:t>Mendayagunakan</a:t>
            </a:r>
            <a:r>
              <a:rPr lang="en-GB" dirty="0"/>
              <a:t> </a:t>
            </a:r>
            <a:r>
              <a:rPr lang="en-GB" dirty="0" err="1"/>
              <a:t>Teknologi</a:t>
            </a:r>
            <a:r>
              <a:rPr lang="en-GB" dirty="0"/>
              <a:t> </a:t>
            </a:r>
            <a:r>
              <a:rPr lang="en-GB" dirty="0" err="1"/>
              <a:t>pembelajaran</a:t>
            </a:r>
            <a:endParaRPr lang="en-GB" dirty="0"/>
          </a:p>
          <a:p>
            <a:pPr marL="0" indent="0">
              <a:buNone/>
            </a:pPr>
            <a:endParaRPr lang="en-GB" dirty="0"/>
          </a:p>
          <a:p>
            <a:pPr marL="0" indent="0">
              <a:buNone/>
            </a:pPr>
            <a:r>
              <a:rPr lang="en-GB" dirty="0"/>
              <a:t>PAUD, </a:t>
            </a:r>
            <a:r>
              <a:rPr lang="en-GB" dirty="0" err="1"/>
              <a:t>sekolah</a:t>
            </a:r>
            <a:r>
              <a:rPr lang="en-GB" dirty="0"/>
              <a:t>, </a:t>
            </a:r>
            <a:r>
              <a:rPr lang="en-GB" dirty="0" err="1"/>
              <a:t>luar</a:t>
            </a:r>
            <a:r>
              <a:rPr lang="en-GB" dirty="0"/>
              <a:t> </a:t>
            </a:r>
            <a:r>
              <a:rPr lang="en-GB" dirty="0" err="1"/>
              <a:t>sekolah</a:t>
            </a:r>
            <a:r>
              <a:rPr lang="en-GB" dirty="0"/>
              <a:t>, </a:t>
            </a:r>
            <a:r>
              <a:rPr lang="en-GB" dirty="0" err="1"/>
              <a:t>dikti</a:t>
            </a:r>
            <a:r>
              <a:rPr lang="en-GB" dirty="0"/>
              <a:t>, </a:t>
            </a:r>
            <a:r>
              <a:rPr lang="en-GB" dirty="0" err="1"/>
              <a:t>Diklat</a:t>
            </a:r>
            <a:endParaRPr lang="en-GB" dirty="0"/>
          </a:p>
          <a:p>
            <a:pPr marL="0" indent="0">
              <a:buNone/>
            </a:pPr>
            <a:r>
              <a:rPr lang="en-GB" b="1" dirty="0" err="1">
                <a:solidFill>
                  <a:schemeClr val="accent2">
                    <a:lumMod val="75000"/>
                  </a:schemeClr>
                </a:solidFill>
              </a:rPr>
              <a:t>Fahami</a:t>
            </a:r>
            <a:r>
              <a:rPr lang="en-GB" b="1" dirty="0">
                <a:solidFill>
                  <a:schemeClr val="accent2">
                    <a:lumMod val="75000"/>
                  </a:schemeClr>
                </a:solidFill>
              </a:rPr>
              <a:t> </a:t>
            </a:r>
            <a:r>
              <a:rPr lang="en-GB" b="1" dirty="0" err="1">
                <a:solidFill>
                  <a:schemeClr val="accent2">
                    <a:lumMod val="75000"/>
                  </a:schemeClr>
                </a:solidFill>
              </a:rPr>
              <a:t>Teorinya</a:t>
            </a:r>
            <a:r>
              <a:rPr lang="en-GB" b="1" dirty="0">
                <a:solidFill>
                  <a:schemeClr val="accent2">
                    <a:lumMod val="75000"/>
                  </a:schemeClr>
                </a:solidFill>
              </a:rPr>
              <a:t>, </a:t>
            </a:r>
            <a:r>
              <a:rPr lang="en-GB" b="1" dirty="0" err="1">
                <a:solidFill>
                  <a:schemeClr val="accent2">
                    <a:lumMod val="75000"/>
                  </a:schemeClr>
                </a:solidFill>
              </a:rPr>
              <a:t>Kenali</a:t>
            </a:r>
            <a:r>
              <a:rPr lang="en-GB" b="1" dirty="0">
                <a:solidFill>
                  <a:schemeClr val="accent2">
                    <a:lumMod val="75000"/>
                  </a:schemeClr>
                </a:solidFill>
              </a:rPr>
              <a:t> </a:t>
            </a:r>
            <a:r>
              <a:rPr lang="en-GB" b="1" dirty="0" err="1">
                <a:solidFill>
                  <a:schemeClr val="accent2">
                    <a:lumMod val="75000"/>
                  </a:schemeClr>
                </a:solidFill>
              </a:rPr>
              <a:t>Teknologinya</a:t>
            </a:r>
            <a:r>
              <a:rPr lang="en-GB" b="1" dirty="0">
                <a:solidFill>
                  <a:schemeClr val="accent2">
                    <a:lumMod val="75000"/>
                  </a:schemeClr>
                </a:solidFill>
              </a:rPr>
              <a:t>, </a:t>
            </a:r>
            <a:r>
              <a:rPr lang="en-GB" b="1" dirty="0" err="1">
                <a:solidFill>
                  <a:schemeClr val="accent2">
                    <a:lumMod val="75000"/>
                  </a:schemeClr>
                </a:solidFill>
              </a:rPr>
              <a:t>Ikuti</a:t>
            </a:r>
            <a:r>
              <a:rPr lang="en-GB" b="1" dirty="0">
                <a:solidFill>
                  <a:schemeClr val="accent2">
                    <a:lumMod val="75000"/>
                  </a:schemeClr>
                </a:solidFill>
              </a:rPr>
              <a:t> </a:t>
            </a:r>
            <a:r>
              <a:rPr lang="en-GB" b="1" dirty="0" err="1">
                <a:solidFill>
                  <a:schemeClr val="accent2">
                    <a:lumMod val="75000"/>
                  </a:schemeClr>
                </a:solidFill>
              </a:rPr>
              <a:t>Peraturannya</a:t>
            </a:r>
            <a:r>
              <a:rPr lang="en-GB" b="1" dirty="0">
                <a:solidFill>
                  <a:schemeClr val="accent2">
                    <a:lumMod val="75000"/>
                  </a:schemeClr>
                </a:solidFill>
              </a:rPr>
              <a:t> dan  </a:t>
            </a:r>
            <a:r>
              <a:rPr lang="en-GB" b="1" dirty="0" err="1">
                <a:solidFill>
                  <a:schemeClr val="accent2">
                    <a:lumMod val="75000"/>
                  </a:schemeClr>
                </a:solidFill>
              </a:rPr>
              <a:t>Kuasai</a:t>
            </a:r>
            <a:r>
              <a:rPr lang="en-GB" b="1" dirty="0">
                <a:solidFill>
                  <a:schemeClr val="accent2">
                    <a:lumMod val="75000"/>
                  </a:schemeClr>
                </a:solidFill>
              </a:rPr>
              <a:t> Integrasi </a:t>
            </a:r>
            <a:r>
              <a:rPr lang="en-GB" b="1" dirty="0" err="1">
                <a:solidFill>
                  <a:schemeClr val="accent2">
                    <a:lumMod val="75000"/>
                  </a:schemeClr>
                </a:solidFill>
              </a:rPr>
              <a:t>Penerapannya</a:t>
            </a:r>
            <a:r>
              <a:rPr lang="en-GB" b="1" dirty="0">
                <a:solidFill>
                  <a:schemeClr val="accent2">
                    <a:lumMod val="75000"/>
                  </a:schemeClr>
                </a:solidFill>
              </a:rPr>
              <a:t>.</a:t>
            </a:r>
          </a:p>
          <a:p>
            <a:pPr marL="0" indent="0">
              <a:buNone/>
            </a:pPr>
            <a:endParaRPr lang="en-GB" b="1" dirty="0">
              <a:solidFill>
                <a:schemeClr val="accent2">
                  <a:lumMod val="75000"/>
                </a:schemeClr>
              </a:solidFill>
            </a:endParaRPr>
          </a:p>
          <a:p>
            <a:endParaRPr lang="en-ID" dirty="0"/>
          </a:p>
        </p:txBody>
      </p:sp>
      <p:sp>
        <p:nvSpPr>
          <p:cNvPr id="5" name="Rectangle 4">
            <a:extLst>
              <a:ext uri="{FF2B5EF4-FFF2-40B4-BE49-F238E27FC236}">
                <a16:creationId xmlns:a16="http://schemas.microsoft.com/office/drawing/2014/main" id="{BC32452F-B020-456E-980D-D50E107BD5FA}"/>
              </a:ext>
            </a:extLst>
          </p:cNvPr>
          <p:cNvSpPr/>
          <p:nvPr/>
        </p:nvSpPr>
        <p:spPr>
          <a:xfrm>
            <a:off x="8692445" y="382179"/>
            <a:ext cx="3296354" cy="1938992"/>
          </a:xfrm>
          <a:prstGeom prst="rect">
            <a:avLst/>
          </a:prstGeom>
          <a:noFill/>
        </p:spPr>
        <p:txBody>
          <a:bodyPr wrap="square" lIns="91440" tIns="45720" rIns="91440" bIns="45720">
            <a:spAutoFit/>
          </a:bodyPr>
          <a:lstStyle/>
          <a:p>
            <a:pPr algn="ctr"/>
            <a:r>
              <a:rPr lang="en-US" sz="4000" b="1" cap="none" spc="0" dirty="0">
                <a:ln w="0"/>
                <a:solidFill>
                  <a:schemeClr val="tx1"/>
                </a:solidFill>
                <a:effectLst>
                  <a:outerShdw blurRad="38100" dist="19050" dir="2700000" algn="tl" rotWithShape="0">
                    <a:schemeClr val="dk1">
                      <a:alpha val="40000"/>
                    </a:schemeClr>
                  </a:outerShdw>
                </a:effectLst>
              </a:rPr>
              <a:t>Soft</a:t>
            </a:r>
            <a:r>
              <a:rPr lang="en-US" sz="4000" b="0" cap="none" spc="0" dirty="0">
                <a:ln w="0"/>
                <a:solidFill>
                  <a:schemeClr val="tx1"/>
                </a:solidFill>
                <a:effectLst>
                  <a:outerShdw blurRad="38100" dist="19050" dir="2700000" algn="tl" rotWithShape="0">
                    <a:schemeClr val="dk1">
                      <a:alpha val="40000"/>
                    </a:schemeClr>
                  </a:outerShdw>
                </a:effectLst>
              </a:rPr>
              <a:t>: </a:t>
            </a:r>
            <a:r>
              <a:rPr lang="en-US" sz="4000" b="0" cap="none" spc="0" dirty="0" err="1">
                <a:ln w="0"/>
                <a:solidFill>
                  <a:schemeClr val="tx1"/>
                </a:solidFill>
                <a:effectLst>
                  <a:outerShdw blurRad="38100" dist="19050" dir="2700000" algn="tl" rotWithShape="0">
                    <a:schemeClr val="dk1">
                      <a:alpha val="40000"/>
                    </a:schemeClr>
                  </a:outerShdw>
                </a:effectLst>
              </a:rPr>
              <a:t>Teori</a:t>
            </a:r>
            <a:r>
              <a:rPr lang="en-US" sz="4000" b="0" cap="none" spc="0" dirty="0">
                <a:ln w="0"/>
                <a:solidFill>
                  <a:schemeClr val="tx1"/>
                </a:solidFill>
                <a:effectLst>
                  <a:outerShdw blurRad="38100" dist="19050" dir="2700000" algn="tl" rotWithShape="0">
                    <a:schemeClr val="dk1">
                      <a:alpha val="40000"/>
                    </a:schemeClr>
                  </a:outerShdw>
                </a:effectLst>
              </a:rPr>
              <a:t> </a:t>
            </a:r>
            <a:r>
              <a:rPr lang="en-US" sz="4000" b="0" cap="none" spc="0" dirty="0" err="1">
                <a:ln w="0"/>
                <a:solidFill>
                  <a:schemeClr val="tx1"/>
                </a:solidFill>
                <a:effectLst>
                  <a:outerShdw blurRad="38100" dist="19050" dir="2700000" algn="tl" rotWithShape="0">
                    <a:schemeClr val="dk1">
                      <a:alpha val="40000"/>
                    </a:schemeClr>
                  </a:outerShdw>
                </a:effectLst>
              </a:rPr>
              <a:t>Belajar</a:t>
            </a:r>
            <a:endParaRPr lang="en-US" sz="4000" b="0" cap="none" spc="0" dirty="0">
              <a:ln w="0"/>
              <a:solidFill>
                <a:schemeClr val="tx1"/>
              </a:solidFill>
              <a:effectLst>
                <a:outerShdw blurRad="38100" dist="19050" dir="2700000" algn="tl" rotWithShape="0">
                  <a:schemeClr val="dk1">
                    <a:alpha val="40000"/>
                  </a:schemeClr>
                </a:outerShdw>
              </a:effectLst>
            </a:endParaRPr>
          </a:p>
          <a:p>
            <a:pPr algn="ctr"/>
            <a:r>
              <a:rPr lang="en-US" sz="4000" b="1" dirty="0">
                <a:ln w="0"/>
                <a:effectLst>
                  <a:outerShdw blurRad="38100" dist="19050" dir="2700000" algn="tl" rotWithShape="0">
                    <a:schemeClr val="dk1">
                      <a:alpha val="40000"/>
                    </a:schemeClr>
                  </a:outerShdw>
                </a:effectLst>
              </a:rPr>
              <a:t>Hard</a:t>
            </a:r>
            <a:r>
              <a:rPr lang="en-US" sz="4000" dirty="0">
                <a:ln w="0"/>
                <a:effectLst>
                  <a:outerShdw blurRad="38100" dist="19050" dir="2700000" algn="tl" rotWithShape="0">
                    <a:schemeClr val="dk1">
                      <a:alpha val="40000"/>
                    </a:schemeClr>
                  </a:outerShdw>
                </a:effectLst>
              </a:rPr>
              <a:t>: Media</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FEDDAA2A-ECD7-4BC1-B559-BE853A472AF2}"/>
              </a:ext>
            </a:extLst>
          </p:cNvPr>
          <p:cNvSpPr/>
          <p:nvPr/>
        </p:nvSpPr>
        <p:spPr>
          <a:xfrm>
            <a:off x="8128807" y="2759305"/>
            <a:ext cx="3983783" cy="3847207"/>
          </a:xfrm>
          <a:prstGeom prst="rect">
            <a:avLst/>
          </a:prstGeom>
          <a:noFill/>
        </p:spPr>
        <p:txBody>
          <a:bodyPr wrap="none" lIns="91440" tIns="45720" rIns="91440" bIns="45720">
            <a:spAutoFit/>
          </a:bodyPr>
          <a:lstStyle/>
          <a:p>
            <a:pPr algn="ctr"/>
            <a:r>
              <a:rPr lang="en-US" sz="2800" b="1" cap="none" spc="0" dirty="0">
                <a:ln w="12700">
                  <a:solidFill>
                    <a:schemeClr val="tx2">
                      <a:lumMod val="75000"/>
                    </a:schemeClr>
                  </a:solidFill>
                  <a:prstDash val="solid"/>
                </a:ln>
                <a:solidFill>
                  <a:schemeClr val="accent6">
                    <a:lumMod val="60000"/>
                    <a:lumOff val="40000"/>
                  </a:schemeClr>
                </a:solidFill>
              </a:rPr>
              <a:t>Dunia </a:t>
            </a:r>
            <a:r>
              <a:rPr lang="en-US" sz="2800" b="1" cap="none" spc="0" dirty="0" err="1">
                <a:ln w="12700">
                  <a:solidFill>
                    <a:schemeClr val="tx2">
                      <a:lumMod val="75000"/>
                    </a:schemeClr>
                  </a:solidFill>
                  <a:prstDash val="solid"/>
                </a:ln>
                <a:solidFill>
                  <a:schemeClr val="accent6">
                    <a:lumMod val="60000"/>
                    <a:lumOff val="40000"/>
                  </a:schemeClr>
                </a:solidFill>
              </a:rPr>
              <a:t>perlu</a:t>
            </a:r>
            <a:r>
              <a:rPr lang="en-US" sz="2800" b="1" cap="none" spc="0" dirty="0">
                <a:ln w="12700">
                  <a:solidFill>
                    <a:schemeClr val="tx2">
                      <a:lumMod val="75000"/>
                    </a:schemeClr>
                  </a:solidFill>
                  <a:prstDash val="solid"/>
                </a:ln>
                <a:solidFill>
                  <a:schemeClr val="accent6">
                    <a:lumMod val="60000"/>
                    <a:lumOff val="40000"/>
                  </a:schemeClr>
                </a:solidFill>
              </a:rPr>
              <a:t>:</a:t>
            </a:r>
          </a:p>
          <a:p>
            <a:pPr algn="ctr"/>
            <a:r>
              <a:rPr lang="en-US" sz="2800" b="1" dirty="0">
                <a:ln w="12700">
                  <a:solidFill>
                    <a:schemeClr val="tx2">
                      <a:lumMod val="75000"/>
                    </a:schemeClr>
                  </a:solidFill>
                  <a:prstDash val="solid"/>
                </a:ln>
                <a:solidFill>
                  <a:schemeClr val="accent6">
                    <a:lumMod val="60000"/>
                    <a:lumOff val="40000"/>
                  </a:schemeClr>
                </a:solidFill>
              </a:rPr>
              <a:t>PJJ dan model-model</a:t>
            </a:r>
          </a:p>
          <a:p>
            <a:pPr algn="ctr"/>
            <a:r>
              <a:rPr lang="en-US" sz="2800" b="1" dirty="0" err="1">
                <a:ln w="12700">
                  <a:solidFill>
                    <a:schemeClr val="tx2">
                      <a:lumMod val="75000"/>
                    </a:schemeClr>
                  </a:solidFill>
                  <a:prstDash val="solid"/>
                </a:ln>
                <a:solidFill>
                  <a:schemeClr val="accent6">
                    <a:lumMod val="60000"/>
                    <a:lumOff val="40000"/>
                  </a:schemeClr>
                </a:solidFill>
              </a:rPr>
              <a:t>pembelajaran</a:t>
            </a:r>
            <a:r>
              <a:rPr lang="en-US" sz="2800" b="1" dirty="0">
                <a:ln w="12700">
                  <a:solidFill>
                    <a:schemeClr val="tx2">
                      <a:lumMod val="75000"/>
                    </a:schemeClr>
                  </a:solidFill>
                  <a:prstDash val="solid"/>
                </a:ln>
                <a:solidFill>
                  <a:schemeClr val="accent6">
                    <a:lumMod val="60000"/>
                    <a:lumOff val="40000"/>
                  </a:schemeClr>
                </a:solidFill>
              </a:rPr>
              <a:t> </a:t>
            </a:r>
            <a:r>
              <a:rPr lang="en-US" sz="2800" b="1" dirty="0" err="1">
                <a:ln w="12700">
                  <a:solidFill>
                    <a:schemeClr val="tx2">
                      <a:lumMod val="75000"/>
                    </a:schemeClr>
                  </a:solidFill>
                  <a:prstDash val="solid"/>
                </a:ln>
                <a:solidFill>
                  <a:schemeClr val="accent6">
                    <a:lumMod val="60000"/>
                    <a:lumOff val="40000"/>
                  </a:schemeClr>
                </a:solidFill>
              </a:rPr>
              <a:t>berTIK</a:t>
            </a:r>
            <a:endParaRPr lang="en-US" sz="2800" b="1" dirty="0">
              <a:ln w="12700">
                <a:solidFill>
                  <a:schemeClr val="tx2">
                    <a:lumMod val="75000"/>
                  </a:schemeClr>
                </a:solidFill>
                <a:prstDash val="solid"/>
              </a:ln>
              <a:solidFill>
                <a:schemeClr val="accent6">
                  <a:lumMod val="60000"/>
                  <a:lumOff val="40000"/>
                </a:schemeClr>
              </a:solidFill>
            </a:endParaRPr>
          </a:p>
          <a:p>
            <a:pPr algn="ctr"/>
            <a:r>
              <a:rPr lang="en-US" sz="2800" b="1" cap="none" spc="0" dirty="0">
                <a:ln w="12700">
                  <a:solidFill>
                    <a:schemeClr val="tx2">
                      <a:lumMod val="75000"/>
                    </a:schemeClr>
                  </a:solidFill>
                  <a:prstDash val="solid"/>
                </a:ln>
                <a:solidFill>
                  <a:schemeClr val="accent2">
                    <a:lumMod val="60000"/>
                    <a:lumOff val="40000"/>
                  </a:schemeClr>
                </a:solidFill>
              </a:rPr>
              <a:t>PTP </a:t>
            </a:r>
            <a:r>
              <a:rPr lang="en-US" sz="2800" b="1" cap="none" spc="0" dirty="0" err="1">
                <a:ln w="12700">
                  <a:solidFill>
                    <a:schemeClr val="tx2">
                      <a:lumMod val="75000"/>
                    </a:schemeClr>
                  </a:solidFill>
                  <a:prstDash val="solid"/>
                </a:ln>
                <a:solidFill>
                  <a:schemeClr val="accent2">
                    <a:lumMod val="60000"/>
                    <a:lumOff val="40000"/>
                  </a:schemeClr>
                </a:solidFill>
              </a:rPr>
              <a:t>harus</a:t>
            </a:r>
            <a:r>
              <a:rPr lang="en-US" sz="2800" b="1" cap="none" spc="0" dirty="0">
                <a:ln w="12700">
                  <a:solidFill>
                    <a:schemeClr val="tx2">
                      <a:lumMod val="75000"/>
                    </a:schemeClr>
                  </a:solidFill>
                  <a:prstDash val="solid"/>
                </a:ln>
                <a:solidFill>
                  <a:schemeClr val="accent2">
                    <a:lumMod val="60000"/>
                    <a:lumOff val="40000"/>
                  </a:schemeClr>
                </a:solidFill>
              </a:rPr>
              <a:t> punya:</a:t>
            </a:r>
          </a:p>
          <a:p>
            <a:pPr marL="514350" indent="-514350" algn="ctr">
              <a:buFont typeface="+mj-lt"/>
              <a:buAutoNum type="arabicPeriod"/>
            </a:pPr>
            <a:r>
              <a:rPr lang="en-US" sz="2800" b="1" cap="none" spc="0" dirty="0" err="1">
                <a:ln w="12700">
                  <a:solidFill>
                    <a:schemeClr val="tx2">
                      <a:lumMod val="75000"/>
                    </a:schemeClr>
                  </a:solidFill>
                  <a:prstDash val="solid"/>
                </a:ln>
                <a:solidFill>
                  <a:schemeClr val="accent2">
                    <a:lumMod val="60000"/>
                    <a:lumOff val="40000"/>
                  </a:schemeClr>
                </a:solidFill>
              </a:rPr>
              <a:t>Imajinasi</a:t>
            </a:r>
            <a:endParaRPr lang="en-US" sz="2800" b="1" cap="none" spc="0" dirty="0">
              <a:ln w="12700">
                <a:solidFill>
                  <a:schemeClr val="tx2">
                    <a:lumMod val="75000"/>
                  </a:schemeClr>
                </a:solidFill>
                <a:prstDash val="solid"/>
              </a:ln>
              <a:solidFill>
                <a:schemeClr val="accent2">
                  <a:lumMod val="60000"/>
                  <a:lumOff val="40000"/>
                </a:schemeClr>
              </a:solidFill>
            </a:endParaRPr>
          </a:p>
          <a:p>
            <a:pPr marL="514350" indent="-514350" algn="ctr">
              <a:buFont typeface="+mj-lt"/>
              <a:buAutoNum type="arabicPeriod"/>
            </a:pPr>
            <a:r>
              <a:rPr lang="en-US" sz="2800" b="1" dirty="0" err="1">
                <a:ln w="12700">
                  <a:solidFill>
                    <a:schemeClr val="tx2">
                      <a:lumMod val="75000"/>
                    </a:schemeClr>
                  </a:solidFill>
                  <a:prstDash val="solid"/>
                </a:ln>
                <a:solidFill>
                  <a:schemeClr val="accent2">
                    <a:lumMod val="60000"/>
                    <a:lumOff val="40000"/>
                  </a:schemeClr>
                </a:solidFill>
              </a:rPr>
              <a:t>Konsentrasi</a:t>
            </a:r>
            <a:endParaRPr lang="en-US" sz="2800" b="1" dirty="0">
              <a:ln w="12700">
                <a:solidFill>
                  <a:schemeClr val="tx2">
                    <a:lumMod val="75000"/>
                  </a:schemeClr>
                </a:solidFill>
                <a:prstDash val="solid"/>
              </a:ln>
              <a:solidFill>
                <a:schemeClr val="accent2">
                  <a:lumMod val="60000"/>
                  <a:lumOff val="40000"/>
                </a:schemeClr>
              </a:solidFill>
            </a:endParaRPr>
          </a:p>
          <a:p>
            <a:pPr marL="514350" indent="-514350" algn="ctr">
              <a:buFont typeface="+mj-lt"/>
              <a:buAutoNum type="arabicPeriod"/>
            </a:pPr>
            <a:r>
              <a:rPr lang="en-US" sz="2800" b="1" cap="none" spc="0" dirty="0" err="1">
                <a:ln w="12700">
                  <a:solidFill>
                    <a:schemeClr val="tx2">
                      <a:lumMod val="75000"/>
                    </a:schemeClr>
                  </a:solidFill>
                  <a:prstDash val="solid"/>
                </a:ln>
                <a:solidFill>
                  <a:schemeClr val="accent2">
                    <a:lumMod val="60000"/>
                    <a:lumOff val="40000"/>
                  </a:schemeClr>
                </a:solidFill>
              </a:rPr>
              <a:t>Determinasi</a:t>
            </a:r>
            <a:endParaRPr lang="en-US" sz="2800" b="1" cap="none" spc="0" dirty="0">
              <a:ln w="12700">
                <a:solidFill>
                  <a:schemeClr val="tx2">
                    <a:lumMod val="75000"/>
                  </a:schemeClr>
                </a:solidFill>
                <a:prstDash val="solid"/>
              </a:ln>
              <a:solidFill>
                <a:schemeClr val="accent2">
                  <a:lumMod val="60000"/>
                  <a:lumOff val="40000"/>
                </a:schemeClr>
              </a:solidFill>
            </a:endParaRPr>
          </a:p>
          <a:p>
            <a:pPr algn="ctr"/>
            <a:r>
              <a:rPr lang="en-US" sz="4800" b="1" cap="none" spc="0" dirty="0" err="1">
                <a:ln w="12700">
                  <a:solidFill>
                    <a:schemeClr val="tx2">
                      <a:lumMod val="75000"/>
                    </a:schemeClr>
                  </a:solidFill>
                  <a:prstDash val="solid"/>
                </a:ln>
                <a:solidFill>
                  <a:schemeClr val="accent2">
                    <a:lumMod val="60000"/>
                    <a:lumOff val="40000"/>
                  </a:schemeClr>
                </a:solidFill>
              </a:rPr>
              <a:t>Inovasi</a:t>
            </a:r>
            <a:endParaRPr lang="en-US" sz="4800" b="1" cap="none" spc="0" dirty="0">
              <a:ln w="12700">
                <a:solidFill>
                  <a:schemeClr val="tx2">
                    <a:lumMod val="75000"/>
                  </a:schemeClr>
                </a:solidFill>
                <a:prstDash val="solid"/>
              </a:ln>
              <a:solidFill>
                <a:schemeClr val="accent2">
                  <a:lumMod val="60000"/>
                  <a:lumOff val="40000"/>
                </a:schemeClr>
              </a:solidFill>
            </a:endParaRPr>
          </a:p>
        </p:txBody>
      </p:sp>
      <p:sp>
        <p:nvSpPr>
          <p:cNvPr id="7" name="Rectangle 6">
            <a:extLst>
              <a:ext uri="{FF2B5EF4-FFF2-40B4-BE49-F238E27FC236}">
                <a16:creationId xmlns:a16="http://schemas.microsoft.com/office/drawing/2014/main" id="{9CAA5E54-4B80-4569-B4F9-F81BBB47822C}"/>
              </a:ext>
            </a:extLst>
          </p:cNvPr>
          <p:cNvSpPr/>
          <p:nvPr/>
        </p:nvSpPr>
        <p:spPr>
          <a:xfrm>
            <a:off x="780332" y="5909251"/>
            <a:ext cx="7921592" cy="400110"/>
          </a:xfrm>
          <a:prstGeom prst="rect">
            <a:avLst/>
          </a:prstGeom>
        </p:spPr>
        <p:txBody>
          <a:bodyPr wrap="none">
            <a:spAutoFit/>
          </a:bodyPr>
          <a:lstStyle/>
          <a:p>
            <a:r>
              <a:rPr lang="en-GB" sz="2000" b="1" dirty="0"/>
              <a:t>PTP </a:t>
            </a:r>
            <a:r>
              <a:rPr lang="en-GB" sz="2000" b="1" dirty="0" err="1"/>
              <a:t>itu</a:t>
            </a:r>
            <a:r>
              <a:rPr lang="en-GB" sz="2000" b="1" dirty="0"/>
              <a:t> yang </a:t>
            </a:r>
            <a:r>
              <a:rPr lang="en-GB" sz="2000" b="1" dirty="0" err="1"/>
              <a:t>mendesain</a:t>
            </a:r>
            <a:r>
              <a:rPr lang="en-GB" sz="2000" b="1" dirty="0"/>
              <a:t> PJJ dan model2 </a:t>
            </a:r>
            <a:r>
              <a:rPr lang="en-GB" sz="2000" b="1" dirty="0" err="1"/>
              <a:t>pembelajaran</a:t>
            </a:r>
            <a:r>
              <a:rPr lang="en-GB" sz="2000" b="1" dirty="0"/>
              <a:t> </a:t>
            </a:r>
            <a:r>
              <a:rPr lang="en-GB" sz="2000" b="1" dirty="0" err="1"/>
              <a:t>berTIK</a:t>
            </a:r>
            <a:endParaRPr lang="en-ID" sz="2000" b="1" dirty="0"/>
          </a:p>
        </p:txBody>
      </p:sp>
    </p:spTree>
    <p:extLst>
      <p:ext uri="{BB962C8B-B14F-4D97-AF65-F5344CB8AC3E}">
        <p14:creationId xmlns:p14="http://schemas.microsoft.com/office/powerpoint/2010/main" val="4019612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25088B-C897-4561-A3F0-103A6CAD4E3D}"/>
              </a:ext>
            </a:extLst>
          </p:cNvPr>
          <p:cNvPicPr>
            <a:picLocks noChangeAspect="1"/>
          </p:cNvPicPr>
          <p:nvPr/>
        </p:nvPicPr>
        <p:blipFill>
          <a:blip r:embed="rId2"/>
          <a:stretch>
            <a:fillRect/>
          </a:stretch>
        </p:blipFill>
        <p:spPr>
          <a:xfrm>
            <a:off x="5147733" y="285750"/>
            <a:ext cx="6835179" cy="6377315"/>
          </a:xfrm>
          <a:prstGeom prst="rect">
            <a:avLst/>
          </a:prstGeom>
        </p:spPr>
      </p:pic>
      <p:sp>
        <p:nvSpPr>
          <p:cNvPr id="3" name="Rectangle 2">
            <a:extLst>
              <a:ext uri="{FF2B5EF4-FFF2-40B4-BE49-F238E27FC236}">
                <a16:creationId xmlns:a16="http://schemas.microsoft.com/office/drawing/2014/main" id="{F6BFC8C9-778B-41B4-A634-5469F8141343}"/>
              </a:ext>
            </a:extLst>
          </p:cNvPr>
          <p:cNvSpPr/>
          <p:nvPr/>
        </p:nvSpPr>
        <p:spPr>
          <a:xfrm>
            <a:off x="746142" y="285750"/>
            <a:ext cx="3872342" cy="2062103"/>
          </a:xfrm>
          <a:prstGeom prst="rect">
            <a:avLst/>
          </a:prstGeom>
          <a:noFill/>
        </p:spPr>
        <p:txBody>
          <a:bodyPr wrap="none" lIns="91440" tIns="45720" rIns="91440" bIns="45720">
            <a:spAutoFit/>
          </a:bodyPr>
          <a:lstStyle/>
          <a:p>
            <a:pPr algn="ctr"/>
            <a:r>
              <a:rPr lang="en-US" sz="3200" b="1"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rPr>
              <a:t>PTP </a:t>
            </a:r>
            <a:r>
              <a:rPr lang="en-US" sz="3200" b="1"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rPr>
              <a:t>harus</a:t>
            </a:r>
            <a:r>
              <a:rPr lang="en-US" sz="3200" b="1"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rPr>
              <a:t> </a:t>
            </a:r>
            <a:r>
              <a:rPr lang="en-US" sz="3200" b="1"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rPr>
              <a:t>menjadi</a:t>
            </a:r>
            <a:endParaRPr lang="en-US" sz="3200" b="1"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endParaRPr>
          </a:p>
          <a:p>
            <a:pPr algn="ctr"/>
            <a:r>
              <a:rPr lang="en-US" sz="3200" b="1"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rPr>
              <a:t>Life Long Learner</a:t>
            </a:r>
          </a:p>
          <a:p>
            <a:pPr algn="ctr"/>
            <a:r>
              <a:rPr lang="en-US" sz="3200" b="1"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rPr>
              <a:t>Karena dunia </a:t>
            </a:r>
            <a:r>
              <a:rPr lang="en-US" sz="3200" b="1"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rPr>
              <a:t>ini</a:t>
            </a:r>
            <a:endParaRPr lang="en-US" sz="3200" b="1"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endParaRPr>
          </a:p>
          <a:p>
            <a:pPr algn="ctr"/>
            <a:r>
              <a:rPr lang="en-US" sz="3200" b="1"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rPr>
              <a:t>berubah</a:t>
            </a:r>
            <a:r>
              <a:rPr lang="en-US" sz="3200" b="1"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rPr>
              <a:t> </a:t>
            </a:r>
            <a:r>
              <a:rPr lang="en-US" sz="3200" b="1"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rPr>
              <a:t>terus</a:t>
            </a:r>
            <a:endParaRPr lang="en-US" sz="3200" b="1"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endParaRPr>
          </a:p>
        </p:txBody>
      </p:sp>
      <p:pic>
        <p:nvPicPr>
          <p:cNvPr id="6" name="Picture 5">
            <a:extLst>
              <a:ext uri="{FF2B5EF4-FFF2-40B4-BE49-F238E27FC236}">
                <a16:creationId xmlns:a16="http://schemas.microsoft.com/office/drawing/2014/main" id="{275F6908-0105-423A-950E-ED6E33C1BC85}"/>
              </a:ext>
            </a:extLst>
          </p:cNvPr>
          <p:cNvPicPr>
            <a:picLocks noChangeAspect="1"/>
          </p:cNvPicPr>
          <p:nvPr/>
        </p:nvPicPr>
        <p:blipFill>
          <a:blip r:embed="rId3"/>
          <a:stretch>
            <a:fillRect/>
          </a:stretch>
        </p:blipFill>
        <p:spPr>
          <a:xfrm>
            <a:off x="1023301" y="2731974"/>
            <a:ext cx="3297281" cy="742433"/>
          </a:xfrm>
          <a:prstGeom prst="rect">
            <a:avLst/>
          </a:prstGeom>
        </p:spPr>
      </p:pic>
      <p:pic>
        <p:nvPicPr>
          <p:cNvPr id="7" name="Picture 2" descr="An image depicting 10 points each with small vector image for Instructional Designer Skills">
            <a:extLst>
              <a:ext uri="{FF2B5EF4-FFF2-40B4-BE49-F238E27FC236}">
                <a16:creationId xmlns:a16="http://schemas.microsoft.com/office/drawing/2014/main" id="{01502D88-A34B-4B46-8A9F-0FB3A354E7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685" y="3973688"/>
            <a:ext cx="4442547" cy="2621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114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DED52-40BB-4216-BD7E-CE082B9B6F5F}"/>
              </a:ext>
            </a:extLst>
          </p:cNvPr>
          <p:cNvSpPr>
            <a:spLocks noGrp="1"/>
          </p:cNvSpPr>
          <p:nvPr>
            <p:ph type="title"/>
          </p:nvPr>
        </p:nvSpPr>
        <p:spPr/>
        <p:txBody>
          <a:bodyPr/>
          <a:lstStyle/>
          <a:p>
            <a:r>
              <a:rPr lang="en-GB" dirty="0"/>
              <a:t>KOMPETENSI PTP YG DIPERLUKAN</a:t>
            </a:r>
            <a:endParaRPr lang="en-ID" dirty="0"/>
          </a:p>
        </p:txBody>
      </p:sp>
      <p:sp>
        <p:nvSpPr>
          <p:cNvPr id="4" name="Rectangle 3">
            <a:extLst>
              <a:ext uri="{FF2B5EF4-FFF2-40B4-BE49-F238E27FC236}">
                <a16:creationId xmlns:a16="http://schemas.microsoft.com/office/drawing/2014/main" id="{F006EC08-F0D5-406A-B2DA-5833561807D6}"/>
              </a:ext>
            </a:extLst>
          </p:cNvPr>
          <p:cNvSpPr/>
          <p:nvPr/>
        </p:nvSpPr>
        <p:spPr>
          <a:xfrm>
            <a:off x="7687733" y="2099733"/>
            <a:ext cx="4424857" cy="4278094"/>
          </a:xfrm>
          <a:prstGeom prst="rect">
            <a:avLst/>
          </a:prstGeom>
          <a:noFill/>
        </p:spPr>
        <p:txBody>
          <a:bodyPr wrap="square" lIns="91440" tIns="45720" rIns="91440" bIns="45720">
            <a:spAutoFit/>
          </a:bodyPr>
          <a:lstStyle/>
          <a:p>
            <a:pPr algn="ctr"/>
            <a:r>
              <a:rPr lang="en-US" sz="2800" b="1" cap="none" spc="0" dirty="0" err="1">
                <a:ln w="12700">
                  <a:solidFill>
                    <a:schemeClr val="tx2">
                      <a:lumMod val="75000"/>
                    </a:schemeClr>
                  </a:solidFill>
                  <a:prstDash val="solid"/>
                </a:ln>
                <a:latin typeface="Arial" panose="020B0604020202020204" pitchFamily="34" charset="0"/>
                <a:cs typeface="Arial" panose="020B0604020202020204" pitchFamily="34" charset="0"/>
              </a:rPr>
              <a:t>Peningkatan</a:t>
            </a:r>
            <a:r>
              <a:rPr lang="en-US" sz="2800" b="1" cap="none" spc="0" dirty="0">
                <a:ln w="12700">
                  <a:solidFill>
                    <a:schemeClr val="tx2">
                      <a:lumMod val="75000"/>
                    </a:schemeClr>
                  </a:solidFill>
                  <a:prstDash val="solid"/>
                </a:ln>
                <a:latin typeface="Arial" panose="020B0604020202020204" pitchFamily="34" charset="0"/>
                <a:cs typeface="Arial" panose="020B0604020202020204" pitchFamily="34" charset="0"/>
              </a:rPr>
              <a:t> </a:t>
            </a:r>
            <a:r>
              <a:rPr lang="en-US" sz="2800" b="1" cap="none" spc="0" dirty="0" err="1">
                <a:ln w="12700">
                  <a:solidFill>
                    <a:schemeClr val="tx2">
                      <a:lumMod val="75000"/>
                    </a:schemeClr>
                  </a:solidFill>
                  <a:prstDash val="solid"/>
                </a:ln>
                <a:latin typeface="Arial" panose="020B0604020202020204" pitchFamily="34" charset="0"/>
                <a:cs typeface="Arial" panose="020B0604020202020204" pitchFamily="34" charset="0"/>
              </a:rPr>
              <a:t>Kompetensi</a:t>
            </a:r>
            <a:r>
              <a:rPr lang="en-US" sz="2800" b="1" cap="none" spc="0" dirty="0">
                <a:ln w="12700">
                  <a:solidFill>
                    <a:schemeClr val="tx2">
                      <a:lumMod val="75000"/>
                    </a:schemeClr>
                  </a:solidFill>
                  <a:prstDash val="solid"/>
                </a:ln>
                <a:latin typeface="Arial" panose="020B0604020202020204" pitchFamily="34" charset="0"/>
                <a:cs typeface="Arial" panose="020B0604020202020204" pitchFamily="34" charset="0"/>
              </a:rPr>
              <a:t> ASN </a:t>
            </a:r>
            <a:r>
              <a:rPr lang="en-US" sz="2800" b="1" cap="none" spc="0" dirty="0" err="1">
                <a:ln w="12700">
                  <a:solidFill>
                    <a:schemeClr val="tx2">
                      <a:lumMod val="75000"/>
                    </a:schemeClr>
                  </a:solidFill>
                  <a:prstDash val="solid"/>
                </a:ln>
                <a:latin typeface="Arial" panose="020B0604020202020204" pitchFamily="34" charset="0"/>
                <a:cs typeface="Arial" panose="020B0604020202020204" pitchFamily="34" charset="0"/>
              </a:rPr>
              <a:t>perlu</a:t>
            </a:r>
            <a:r>
              <a:rPr lang="en-US" sz="2800" b="1" cap="none" spc="0" dirty="0">
                <a:ln w="12700">
                  <a:solidFill>
                    <a:schemeClr val="tx2">
                      <a:lumMod val="75000"/>
                    </a:schemeClr>
                  </a:solidFill>
                  <a:prstDash val="solid"/>
                </a:ln>
                <a:latin typeface="Arial" panose="020B0604020202020204" pitchFamily="34" charset="0"/>
                <a:cs typeface="Arial" panose="020B0604020202020204" pitchFamily="34" charset="0"/>
              </a:rPr>
              <a:t>:</a:t>
            </a:r>
          </a:p>
          <a:p>
            <a:pPr marL="457200" indent="-457200" algn="ctr">
              <a:buFont typeface="Wingdings" panose="05000000000000000000" pitchFamily="2" charset="2"/>
              <a:buChar char="§"/>
            </a:pPr>
            <a:r>
              <a:rPr lang="en-US" sz="2800" b="1" dirty="0">
                <a:ln w="12700">
                  <a:solidFill>
                    <a:schemeClr val="tx2">
                      <a:lumMod val="75000"/>
                    </a:schemeClr>
                  </a:solidFill>
                  <a:prstDash val="solid"/>
                </a:ln>
                <a:solidFill>
                  <a:srgbClr val="FF0000"/>
                </a:solidFill>
                <a:latin typeface="Arial" panose="020B0604020202020204" pitchFamily="34" charset="0"/>
                <a:cs typeface="Arial" panose="020B0604020202020204" pitchFamily="34" charset="0"/>
              </a:rPr>
              <a:t>PJJ &amp; Model-model</a:t>
            </a:r>
          </a:p>
          <a:p>
            <a:pPr algn="ctr"/>
            <a:r>
              <a:rPr lang="en-US" sz="2800" b="1" dirty="0" err="1">
                <a:ln w="12700">
                  <a:solidFill>
                    <a:schemeClr val="tx2">
                      <a:lumMod val="75000"/>
                    </a:schemeClr>
                  </a:solidFill>
                  <a:prstDash val="solid"/>
                </a:ln>
                <a:solidFill>
                  <a:srgbClr val="FF0000"/>
                </a:solidFill>
                <a:latin typeface="Arial" panose="020B0604020202020204" pitchFamily="34" charset="0"/>
                <a:cs typeface="Arial" panose="020B0604020202020204" pitchFamily="34" charset="0"/>
              </a:rPr>
              <a:t>pembelajaran</a:t>
            </a:r>
            <a:r>
              <a:rPr lang="en-US" sz="2800" b="1" dirty="0">
                <a:ln w="12700">
                  <a:solidFill>
                    <a:schemeClr val="tx2">
                      <a:lumMod val="75000"/>
                    </a:schemeClr>
                  </a:solidFill>
                  <a:prstDash val="solid"/>
                </a:ln>
                <a:solidFill>
                  <a:srgbClr val="FF0000"/>
                </a:solidFill>
                <a:latin typeface="Arial" panose="020B0604020202020204" pitchFamily="34" charset="0"/>
                <a:cs typeface="Arial" panose="020B0604020202020204" pitchFamily="34" charset="0"/>
              </a:rPr>
              <a:t> </a:t>
            </a:r>
            <a:r>
              <a:rPr lang="en-US" sz="2800" b="1" dirty="0" err="1">
                <a:ln w="12700">
                  <a:solidFill>
                    <a:schemeClr val="tx2">
                      <a:lumMod val="75000"/>
                    </a:schemeClr>
                  </a:solidFill>
                  <a:prstDash val="solid"/>
                </a:ln>
                <a:solidFill>
                  <a:srgbClr val="FF0000"/>
                </a:solidFill>
                <a:latin typeface="Arial" panose="020B0604020202020204" pitchFamily="34" charset="0"/>
                <a:cs typeface="Arial" panose="020B0604020202020204" pitchFamily="34" charset="0"/>
              </a:rPr>
              <a:t>Inovatif</a:t>
            </a:r>
            <a:r>
              <a:rPr lang="en-US" sz="2800" b="1" dirty="0">
                <a:ln w="12700">
                  <a:solidFill>
                    <a:schemeClr val="tx2">
                      <a:lumMod val="75000"/>
                    </a:schemeClr>
                  </a:solidFill>
                  <a:prstDash val="solid"/>
                </a:ln>
                <a:solidFill>
                  <a:srgbClr val="FF0000"/>
                </a:solidFill>
                <a:latin typeface="Arial" panose="020B0604020202020204" pitchFamily="34" charset="0"/>
                <a:cs typeface="Arial" panose="020B0604020202020204" pitchFamily="34" charset="0"/>
              </a:rPr>
              <a:t>,</a:t>
            </a:r>
          </a:p>
          <a:p>
            <a:pPr marL="457200" indent="-457200" algn="ctr">
              <a:buFont typeface="Wingdings" panose="05000000000000000000" pitchFamily="2" charset="2"/>
              <a:buChar char="§"/>
            </a:pPr>
            <a:r>
              <a:rPr lang="en-US" sz="2800" b="1" cap="none" spc="0" dirty="0" err="1">
                <a:ln w="12700">
                  <a:solidFill>
                    <a:schemeClr val="tx2">
                      <a:lumMod val="75000"/>
                    </a:schemeClr>
                  </a:solidFill>
                  <a:prstDash val="solid"/>
                </a:ln>
                <a:solidFill>
                  <a:schemeClr val="accent2">
                    <a:lumMod val="60000"/>
                    <a:lumOff val="40000"/>
                  </a:schemeClr>
                </a:solidFill>
                <a:latin typeface="Arial" panose="020B0604020202020204" pitchFamily="34" charset="0"/>
                <a:cs typeface="Arial" panose="020B0604020202020204" pitchFamily="34" charset="0"/>
              </a:rPr>
              <a:t>Konten</a:t>
            </a:r>
            <a:r>
              <a:rPr lang="en-US" sz="2800" b="1" cap="none" spc="0" dirty="0">
                <a:ln w="12700">
                  <a:solidFill>
                    <a:schemeClr val="tx2">
                      <a:lumMod val="75000"/>
                    </a:schemeClr>
                  </a:solidFill>
                  <a:prstDash val="solid"/>
                </a:ln>
                <a:solidFill>
                  <a:schemeClr val="accent2">
                    <a:lumMod val="60000"/>
                    <a:lumOff val="40000"/>
                  </a:schemeClr>
                </a:solidFill>
                <a:latin typeface="Arial" panose="020B0604020202020204" pitchFamily="34" charset="0"/>
                <a:cs typeface="Arial" panose="020B0604020202020204" pitchFamily="34" charset="0"/>
              </a:rPr>
              <a:t>/</a:t>
            </a:r>
            <a:r>
              <a:rPr lang="en-US" sz="2800" b="1" cap="none" spc="0" dirty="0" err="1">
                <a:ln w="12700">
                  <a:solidFill>
                    <a:schemeClr val="tx2">
                      <a:lumMod val="75000"/>
                    </a:schemeClr>
                  </a:solidFill>
                  <a:prstDash val="solid"/>
                </a:ln>
                <a:solidFill>
                  <a:schemeClr val="accent2">
                    <a:lumMod val="60000"/>
                    <a:lumOff val="40000"/>
                  </a:schemeClr>
                </a:solidFill>
                <a:latin typeface="Arial" panose="020B0604020202020204" pitchFamily="34" charset="0"/>
                <a:cs typeface="Arial" panose="020B0604020202020204" pitchFamily="34" charset="0"/>
              </a:rPr>
              <a:t>Bahan</a:t>
            </a:r>
            <a:r>
              <a:rPr lang="en-US" sz="2800" b="1" cap="none" spc="0" dirty="0">
                <a:ln w="12700">
                  <a:solidFill>
                    <a:schemeClr val="tx2">
                      <a:lumMod val="75000"/>
                    </a:schemeClr>
                  </a:solidFill>
                  <a:prstDash val="solid"/>
                </a:ln>
                <a:solidFill>
                  <a:schemeClr val="accent2">
                    <a:lumMod val="60000"/>
                    <a:lumOff val="40000"/>
                  </a:schemeClr>
                </a:solidFill>
                <a:latin typeface="Arial" panose="020B0604020202020204" pitchFamily="34" charset="0"/>
                <a:cs typeface="Arial" panose="020B0604020202020204" pitchFamily="34" charset="0"/>
              </a:rPr>
              <a:t> </a:t>
            </a:r>
            <a:r>
              <a:rPr lang="en-US" sz="2800" b="1" dirty="0">
                <a:ln w="12700">
                  <a:solidFill>
                    <a:schemeClr val="tx2">
                      <a:lumMod val="75000"/>
                    </a:schemeClr>
                  </a:solidFill>
                  <a:prstDash val="solid"/>
                </a:ln>
                <a:solidFill>
                  <a:schemeClr val="accent2">
                    <a:lumMod val="60000"/>
                    <a:lumOff val="40000"/>
                  </a:schemeClr>
                </a:solidFill>
                <a:latin typeface="Arial" panose="020B0604020202020204" pitchFamily="34" charset="0"/>
                <a:cs typeface="Arial" panose="020B0604020202020204" pitchFamily="34" charset="0"/>
              </a:rPr>
              <a:t>A</a:t>
            </a:r>
            <a:r>
              <a:rPr lang="en-US" sz="2800" b="1" cap="none" spc="0" dirty="0">
                <a:ln w="12700">
                  <a:solidFill>
                    <a:schemeClr val="tx2">
                      <a:lumMod val="75000"/>
                    </a:schemeClr>
                  </a:solidFill>
                  <a:prstDash val="solid"/>
                </a:ln>
                <a:solidFill>
                  <a:schemeClr val="accent2">
                    <a:lumMod val="60000"/>
                    <a:lumOff val="40000"/>
                  </a:schemeClr>
                </a:solidFill>
                <a:latin typeface="Arial" panose="020B0604020202020204" pitchFamily="34" charset="0"/>
                <a:cs typeface="Arial" panose="020B0604020202020204" pitchFamily="34" charset="0"/>
              </a:rPr>
              <a:t>jar Digital </a:t>
            </a:r>
            <a:r>
              <a:rPr lang="en-US" sz="2800" b="1" cap="none" spc="0" dirty="0" err="1">
                <a:ln w="12700">
                  <a:solidFill>
                    <a:schemeClr val="tx2">
                      <a:lumMod val="75000"/>
                    </a:schemeClr>
                  </a:solidFill>
                  <a:prstDash val="solid"/>
                </a:ln>
                <a:solidFill>
                  <a:schemeClr val="accent2">
                    <a:lumMod val="60000"/>
                    <a:lumOff val="40000"/>
                  </a:schemeClr>
                </a:solidFill>
                <a:latin typeface="Arial" panose="020B0604020202020204" pitchFamily="34" charset="0"/>
                <a:cs typeface="Arial" panose="020B0604020202020204" pitchFamily="34" charset="0"/>
              </a:rPr>
              <a:t>berTIK</a:t>
            </a:r>
            <a:r>
              <a:rPr lang="en-US" sz="2800" b="1" cap="none" spc="0" dirty="0">
                <a:ln w="12700">
                  <a:solidFill>
                    <a:schemeClr val="tx2">
                      <a:lumMod val="75000"/>
                    </a:schemeClr>
                  </a:solidFill>
                  <a:prstDash val="solid"/>
                </a:ln>
                <a:solidFill>
                  <a:schemeClr val="accent2">
                    <a:lumMod val="60000"/>
                    <a:lumOff val="40000"/>
                  </a:schemeClr>
                </a:solidFill>
                <a:latin typeface="Arial" panose="020B0604020202020204" pitchFamily="34" charset="0"/>
                <a:cs typeface="Arial" panose="020B0604020202020204" pitchFamily="34" charset="0"/>
              </a:rPr>
              <a:t>,</a:t>
            </a:r>
          </a:p>
          <a:p>
            <a:pPr marL="457200" indent="-457200" algn="ctr">
              <a:buFont typeface="Wingdings" panose="05000000000000000000" pitchFamily="2" charset="2"/>
              <a:buChar char="§"/>
            </a:pPr>
            <a:r>
              <a:rPr lang="en-US" sz="2800" b="1" dirty="0">
                <a:ln w="12700">
                  <a:solidFill>
                    <a:schemeClr val="tx2">
                      <a:lumMod val="75000"/>
                    </a:schemeClr>
                  </a:solidFill>
                  <a:prstDash val="solid"/>
                </a:ln>
                <a:solidFill>
                  <a:schemeClr val="accent4">
                    <a:lumMod val="50000"/>
                  </a:schemeClr>
                </a:solidFill>
                <a:latin typeface="Arial" panose="020B0604020202020204" pitchFamily="34" charset="0"/>
                <a:cs typeface="Arial" panose="020B0604020202020204" pitchFamily="34" charset="0"/>
              </a:rPr>
              <a:t>Microlearning, dan</a:t>
            </a:r>
          </a:p>
          <a:p>
            <a:pPr marL="457200" indent="-457200" algn="ctr">
              <a:buFont typeface="Wingdings" panose="05000000000000000000" pitchFamily="2" charset="2"/>
              <a:buChar char="§"/>
            </a:pPr>
            <a:r>
              <a:rPr lang="en-US" sz="2800" b="1" dirty="0" err="1">
                <a:ln w="12700">
                  <a:solidFill>
                    <a:schemeClr val="tx2">
                      <a:lumMod val="75000"/>
                    </a:schemeClr>
                  </a:solidFill>
                  <a:prstDash val="solid"/>
                </a:ln>
                <a:solidFill>
                  <a:schemeClr val="accent6">
                    <a:lumMod val="60000"/>
                    <a:lumOff val="40000"/>
                  </a:schemeClr>
                </a:solidFill>
                <a:latin typeface="Arial" panose="020B0604020202020204" pitchFamily="34" charset="0"/>
                <a:cs typeface="Arial" panose="020B0604020202020204" pitchFamily="34" charset="0"/>
              </a:rPr>
              <a:t>Belajar</a:t>
            </a:r>
            <a:r>
              <a:rPr lang="en-US" sz="2800" b="1" dirty="0">
                <a:ln w="12700">
                  <a:solidFill>
                    <a:schemeClr val="tx2">
                      <a:lumMod val="75000"/>
                    </a:schemeClr>
                  </a:solidFill>
                  <a:prstDash val="solid"/>
                </a:ln>
                <a:solidFill>
                  <a:schemeClr val="accent6">
                    <a:lumMod val="60000"/>
                    <a:lumOff val="40000"/>
                  </a:schemeClr>
                </a:solidFill>
                <a:latin typeface="Arial" panose="020B0604020202020204" pitchFamily="34" charset="0"/>
                <a:cs typeface="Arial" panose="020B0604020202020204" pitchFamily="34" charset="0"/>
              </a:rPr>
              <a:t> </a:t>
            </a:r>
            <a:r>
              <a:rPr lang="en-US" sz="2800" b="1" dirty="0" err="1">
                <a:ln w="12700">
                  <a:solidFill>
                    <a:schemeClr val="tx2">
                      <a:lumMod val="75000"/>
                    </a:schemeClr>
                  </a:solidFill>
                  <a:prstDash val="solid"/>
                </a:ln>
                <a:solidFill>
                  <a:schemeClr val="accent6">
                    <a:lumMod val="60000"/>
                    <a:lumOff val="40000"/>
                  </a:schemeClr>
                </a:solidFill>
                <a:latin typeface="Arial" panose="020B0604020202020204" pitchFamily="34" charset="0"/>
                <a:cs typeface="Arial" panose="020B0604020202020204" pitchFamily="34" charset="0"/>
              </a:rPr>
              <a:t>Mandiri</a:t>
            </a:r>
            <a:r>
              <a:rPr lang="en-US" sz="2800" b="1" dirty="0">
                <a:ln w="12700">
                  <a:solidFill>
                    <a:schemeClr val="tx2">
                      <a:lumMod val="75000"/>
                    </a:schemeClr>
                  </a:solidFill>
                  <a:prstDash val="solid"/>
                </a:ln>
                <a:solidFill>
                  <a:schemeClr val="accent6">
                    <a:lumMod val="60000"/>
                    <a:lumOff val="40000"/>
                  </a:schemeClr>
                </a:solidFill>
                <a:latin typeface="Arial" panose="020B0604020202020204" pitchFamily="34" charset="0"/>
                <a:cs typeface="Arial" panose="020B0604020202020204" pitchFamily="34" charset="0"/>
              </a:rPr>
              <a:t> </a:t>
            </a:r>
            <a:endParaRPr lang="en-US" sz="2800" b="1" cap="none" spc="0" dirty="0">
              <a:ln w="12700">
                <a:solidFill>
                  <a:schemeClr val="tx2">
                    <a:lumMod val="75000"/>
                  </a:schemeClr>
                </a:solidFill>
                <a:prstDash val="solid"/>
              </a:ln>
              <a:solidFill>
                <a:schemeClr val="accent6">
                  <a:lumMod val="60000"/>
                  <a:lumOff val="40000"/>
                </a:schemeClr>
              </a:solidFill>
              <a:latin typeface="Arial" panose="020B0604020202020204" pitchFamily="34" charset="0"/>
              <a:cs typeface="Arial" panose="020B0604020202020204" pitchFamily="34" charset="0"/>
            </a:endParaRPr>
          </a:p>
          <a:p>
            <a:pPr algn="ctr"/>
            <a:endParaRPr lang="en-US" sz="4800" b="1" cap="none" spc="0" dirty="0">
              <a:ln w="12700">
                <a:solidFill>
                  <a:schemeClr val="tx2">
                    <a:lumMod val="75000"/>
                  </a:schemeClr>
                </a:solidFill>
                <a:prstDash val="solid"/>
              </a:ln>
              <a:solidFill>
                <a:schemeClr val="accent2">
                  <a:lumMod val="60000"/>
                  <a:lumOff val="40000"/>
                </a:schemeClr>
              </a:solidFill>
            </a:endParaRPr>
          </a:p>
        </p:txBody>
      </p:sp>
      <p:sp>
        <p:nvSpPr>
          <p:cNvPr id="6" name="Content Placeholder 5">
            <a:extLst>
              <a:ext uri="{FF2B5EF4-FFF2-40B4-BE49-F238E27FC236}">
                <a16:creationId xmlns:a16="http://schemas.microsoft.com/office/drawing/2014/main" id="{471B2B2E-940C-4E52-87CF-467D455CFFD7}"/>
              </a:ext>
            </a:extLst>
          </p:cNvPr>
          <p:cNvSpPr>
            <a:spLocks noGrp="1"/>
          </p:cNvSpPr>
          <p:nvPr>
            <p:ph idx="1"/>
          </p:nvPr>
        </p:nvSpPr>
        <p:spPr>
          <a:xfrm>
            <a:off x="1097280" y="2108201"/>
            <a:ext cx="5089031" cy="3760891"/>
          </a:xfrm>
        </p:spPr>
        <p:txBody>
          <a:bodyPr/>
          <a:lstStyle/>
          <a:p>
            <a:r>
              <a:rPr lang="en-GB" dirty="0"/>
              <a:t>MAMPU MENGEMBANGKAN BERBAGAI MODEL PENINGKATAN KOMPETENSI ATAU PROFESIONALITAS ASN</a:t>
            </a:r>
            <a:endParaRPr lang="en-ID" dirty="0"/>
          </a:p>
        </p:txBody>
      </p:sp>
      <p:pic>
        <p:nvPicPr>
          <p:cNvPr id="7" name="Picture 2" descr="image">
            <a:extLst>
              <a:ext uri="{FF2B5EF4-FFF2-40B4-BE49-F238E27FC236}">
                <a16:creationId xmlns:a16="http://schemas.microsoft.com/office/drawing/2014/main" id="{B3D6873D-DCF5-4D85-B46B-BC56FFBD4B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4268" y="3429000"/>
            <a:ext cx="194310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7151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66800" y="597439"/>
            <a:ext cx="10058400" cy="1371600"/>
          </a:xfrm>
        </p:spPr>
        <p:txBody>
          <a:bodyPr>
            <a:normAutofit/>
          </a:bodyPr>
          <a:lstStyle/>
          <a:p>
            <a:pPr algn="ctr"/>
            <a:r>
              <a:rPr lang="en-US" sz="5400" dirty="0"/>
              <a:t>Uji </a:t>
            </a:r>
            <a:r>
              <a:rPr lang="en-US" sz="5400" dirty="0" err="1"/>
              <a:t>Kompetensi</a:t>
            </a:r>
            <a:endParaRPr lang="en-US" sz="5400" dirty="0"/>
          </a:p>
        </p:txBody>
      </p:sp>
      <p:sp>
        <p:nvSpPr>
          <p:cNvPr id="4" name="Rectangle 3" descr="Cookie cutter and dough cutouts in the shape of stars and hearts">
            <a:extLst>
              <a:ext uri="{FF2B5EF4-FFF2-40B4-BE49-F238E27FC236}">
                <a16:creationId xmlns:a16="http://schemas.microsoft.com/office/drawing/2014/main" id="{E587ED3E-A11C-4417-80A7-44A1847A2867}"/>
              </a:ext>
            </a:extLst>
          </p:cNvPr>
          <p:cNvSpPr/>
          <p:nvPr/>
        </p:nvSpPr>
        <p:spPr>
          <a:xfrm>
            <a:off x="9877778" y="761520"/>
            <a:ext cx="1469985" cy="1341600"/>
          </a:xfrm>
          <a:prstGeom prst="rect">
            <a:avLst/>
          </a:prstGeom>
          <a:blipFill>
            <a:blip r:embed="rId2">
              <a:extLst>
                <a:ext uri="{28A0092B-C50C-407E-A947-70E740481C1C}">
                  <a14:useLocalDpi xmlns:a14="http://schemas.microsoft.com/office/drawing/2010/main" val="0"/>
                </a:ext>
              </a:extLst>
            </a:blip>
            <a:srcRect/>
            <a:stretch>
              <a:fillRect l="-17000" r="-17000"/>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6" name="Content Placeholder 5">
            <a:extLst>
              <a:ext uri="{FF2B5EF4-FFF2-40B4-BE49-F238E27FC236}">
                <a16:creationId xmlns:a16="http://schemas.microsoft.com/office/drawing/2014/main" id="{73C0F147-EB6B-44A8-B47A-E646CFAD7225}"/>
              </a:ext>
            </a:extLst>
          </p:cNvPr>
          <p:cNvSpPr>
            <a:spLocks noGrp="1"/>
          </p:cNvSpPr>
          <p:nvPr>
            <p:ph idx="1"/>
          </p:nvPr>
        </p:nvSpPr>
        <p:spPr>
          <a:xfrm>
            <a:off x="1357489" y="2575018"/>
            <a:ext cx="9477022" cy="3685543"/>
          </a:xfrm>
        </p:spPr>
        <p:txBody>
          <a:bodyPr>
            <a:normAutofit/>
          </a:bodyPr>
          <a:lstStyle/>
          <a:p>
            <a:r>
              <a:rPr lang="en-ID" sz="2000" b="1" dirty="0"/>
              <a:t>KOMPETENSI TERDIRI ATAS; MANAJERIAL, TEKNIS DAN SOSIAL KULTURAL</a:t>
            </a:r>
            <a:endParaRPr lang="en-GB" sz="2000" b="1" dirty="0"/>
          </a:p>
          <a:p>
            <a:r>
              <a:rPr lang="en-GB" sz="2000" b="1" dirty="0"/>
              <a:t>BERDASARKAN KETENTUAN PERMENPAN TTG JABATAN FUNGSIONAL</a:t>
            </a:r>
          </a:p>
          <a:p>
            <a:r>
              <a:rPr lang="en-GB" sz="2000" b="1" dirty="0"/>
              <a:t>SEBAGAI PERSYARATAN MENDUDUKI JABATAN DAN KENAIKAN JENJANG</a:t>
            </a:r>
          </a:p>
          <a:p>
            <a:r>
              <a:rPr lang="en-GB" sz="2000" b="1" dirty="0"/>
              <a:t>MENGACU KEPADA STANDAR KOMPETENSI DAN INDIKATORNYA</a:t>
            </a:r>
          </a:p>
          <a:p>
            <a:r>
              <a:rPr lang="en-GB" sz="2000" b="1" dirty="0"/>
              <a:t>DISELENGGARAKAN OLEH INSTANSI PEMBINA JABATAN FUNGSIONAL</a:t>
            </a:r>
          </a:p>
          <a:p>
            <a:r>
              <a:rPr lang="en-GB" sz="2000" b="1" dirty="0"/>
              <a:t>KHUSUS UNTUK PENYETARAAN TDK MENJADI SYARAT </a:t>
            </a:r>
            <a:r>
              <a:rPr lang="en-ID" dirty="0" err="1"/>
              <a:t>PermenPANRB</a:t>
            </a:r>
            <a:r>
              <a:rPr lang="en-ID" dirty="0"/>
              <a:t> No28 Th 2019) </a:t>
            </a:r>
            <a:endParaRPr lang="en-GB" sz="2000" b="1" dirty="0"/>
          </a:p>
        </p:txBody>
      </p:sp>
    </p:spTree>
    <p:extLst>
      <p:ext uri="{BB962C8B-B14F-4D97-AF65-F5344CB8AC3E}">
        <p14:creationId xmlns:p14="http://schemas.microsoft.com/office/powerpoint/2010/main" val="183243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66800" y="631305"/>
            <a:ext cx="10058400" cy="1371600"/>
          </a:xfrm>
        </p:spPr>
        <p:txBody>
          <a:bodyPr>
            <a:normAutofit/>
          </a:bodyPr>
          <a:lstStyle/>
          <a:p>
            <a:pPr algn="ctr"/>
            <a:r>
              <a:rPr lang="en-US" sz="5400" dirty="0"/>
              <a:t>Uji </a:t>
            </a:r>
            <a:r>
              <a:rPr lang="en-US" sz="5400" dirty="0" err="1"/>
              <a:t>Kompetensi</a:t>
            </a:r>
            <a:endParaRPr lang="en-US" sz="5400" dirty="0"/>
          </a:p>
        </p:txBody>
      </p:sp>
      <p:graphicFrame>
        <p:nvGraphicFramePr>
          <p:cNvPr id="5" name="Content Placeholder 2" descr="SmartArt graphic">
            <a:extLst>
              <a:ext uri="{FF2B5EF4-FFF2-40B4-BE49-F238E27FC236}">
                <a16:creationId xmlns:a16="http://schemas.microsoft.com/office/drawing/2014/main" id="{91DB1382-7276-49FA-9632-38D558F457E3}"/>
              </a:ext>
            </a:extLst>
          </p:cNvPr>
          <p:cNvGraphicFramePr>
            <a:graphicFrameLocks noGrp="1"/>
          </p:cNvGraphicFramePr>
          <p:nvPr>
            <p:ph idx="1"/>
          </p:nvPr>
        </p:nvGraphicFramePr>
        <p:xfrm>
          <a:off x="620889" y="2310063"/>
          <a:ext cx="10984089" cy="3725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8253874"/>
      </p:ext>
    </p:extLst>
  </p:cSld>
  <p:clrMapOvr>
    <a:masterClrMapping/>
  </p:clrMapOvr>
</p:sld>
</file>

<file path=ppt/theme/theme1.xml><?xml version="1.0" encoding="utf-8"?>
<a:theme xmlns:a="http://schemas.openxmlformats.org/drawingml/2006/main" name="RetrospectVTI">
  <a:themeElements>
    <a:clrScheme name="AnalogousFromDarkSeedLeftStep">
      <a:dk1>
        <a:srgbClr val="000000"/>
      </a:dk1>
      <a:lt1>
        <a:srgbClr val="FFFFFF"/>
      </a:lt1>
      <a:dk2>
        <a:srgbClr val="412D24"/>
      </a:dk2>
      <a:lt2>
        <a:srgbClr val="E3E2E8"/>
      </a:lt2>
      <a:accent1>
        <a:srgbClr val="8FAC36"/>
      </a:accent1>
      <a:accent2>
        <a:srgbClr val="B69E2E"/>
      </a:accent2>
      <a:accent3>
        <a:srgbClr val="CE7B41"/>
      </a:accent3>
      <a:accent4>
        <a:srgbClr val="BD3030"/>
      </a:accent4>
      <a:accent5>
        <a:srgbClr val="CE417D"/>
      </a:accent5>
      <a:accent6>
        <a:srgbClr val="BD30A6"/>
      </a:accent6>
      <a:hlink>
        <a:srgbClr val="C65672"/>
      </a:hlink>
      <a:folHlink>
        <a:srgbClr val="7F7F7F"/>
      </a:folHlink>
    </a:clrScheme>
    <a:fontScheme name="Retrospect">
      <a:majorFont>
        <a:latin typeface="Arial Nova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Nova"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TotalTime>
  <Words>1665</Words>
  <Application>Microsoft Office PowerPoint</Application>
  <PresentationFormat>Widescreen</PresentationFormat>
  <Paragraphs>235</Paragraphs>
  <Slides>45</Slides>
  <Notes>1</Notes>
  <HiddenSlides>0</HiddenSlides>
  <MMClips>0</MMClips>
  <ScaleCrop>false</ScaleCrop>
  <HeadingPairs>
    <vt:vector size="4" baseType="variant">
      <vt:variant>
        <vt:lpstr>Theme</vt:lpstr>
      </vt:variant>
      <vt:variant>
        <vt:i4>2</vt:i4>
      </vt:variant>
      <vt:variant>
        <vt:lpstr>Slide Titles</vt:lpstr>
      </vt:variant>
      <vt:variant>
        <vt:i4>45</vt:i4>
      </vt:variant>
    </vt:vector>
  </HeadingPairs>
  <TitlesOfParts>
    <vt:vector size="47" baseType="lpstr">
      <vt:lpstr>RetrospectVTI</vt:lpstr>
      <vt:lpstr>Office Theme</vt:lpstr>
      <vt:lpstr>KOMPETENSI PTP</vt:lpstr>
      <vt:lpstr>PTP, Memenuhi Syarat Profesi?</vt:lpstr>
      <vt:lpstr>Tugas PTP</vt:lpstr>
      <vt:lpstr>TANTANGAN</vt:lpstr>
      <vt:lpstr>Bidang Garapan PTP</vt:lpstr>
      <vt:lpstr>PowerPoint Presentation</vt:lpstr>
      <vt:lpstr>KOMPETENSI PTP YG DIPERLUKAN</vt:lpstr>
      <vt:lpstr>Uji Kompetensi</vt:lpstr>
      <vt:lpstr>Uji Kompetensi</vt:lpstr>
      <vt:lpstr>Penyusunan Soal Melibatkan berbagai pihak; akademisi, asosiasi profesi, dll.</vt:lpstr>
      <vt:lpstr>Uji Kompetensi JF PTP</vt:lpstr>
      <vt:lpstr>Teori Belajar</vt:lpstr>
      <vt:lpstr>PowerPoint Presentation</vt:lpstr>
      <vt:lpstr>PowerPoint Presentation</vt:lpstr>
      <vt:lpstr>PowerPoint Presentation</vt:lpstr>
      <vt:lpstr>PowerPoint Presentation</vt:lpstr>
      <vt:lpstr>Perangkat Konektivisme</vt:lpstr>
      <vt:lpstr>Konektivisme</vt:lpstr>
      <vt:lpstr>Prinsip-prinsip Konektivisme</vt:lpstr>
      <vt:lpstr>PowerPoint Presentation</vt:lpstr>
      <vt:lpstr>PowerPoint Presentation</vt:lpstr>
      <vt:lpstr>PowerPoint Presentation</vt:lpstr>
      <vt:lpstr>PowerPoint Presentation</vt:lpstr>
      <vt:lpstr>PowerPoint Presentation</vt:lpstr>
      <vt:lpstr>PowerPoint Presentation</vt:lpstr>
      <vt:lpstr>Design PJJ</vt:lpstr>
      <vt:lpstr>Apa yang bisa diperankan PTP?</vt:lpstr>
      <vt:lpstr>STATISTIK DAN FAKTA</vt:lpstr>
      <vt:lpstr>PTP Profesional?</vt:lpstr>
      <vt:lpstr>PowerPoint Presentation</vt:lpstr>
      <vt:lpstr>Kebutuhan PTP (untuk berkembang saat ini)</vt:lpstr>
      <vt:lpstr>APA YG TERJADI DI MASA DEPAN?</vt:lpstr>
      <vt:lpstr>PowerPoint Presentation</vt:lpstr>
      <vt:lpstr>Apakah Learning Analitik itu?</vt:lpstr>
      <vt:lpstr>(Brodsky, et.al., 2015; Boyer and Bonnin, 2017; Siemens, 2020) Belajar Analitics punya motif untuk:</vt:lpstr>
      <vt:lpstr>MASA DEPAN PTP?</vt:lpstr>
      <vt:lpstr>Ciri Unik PTP</vt:lpstr>
      <vt:lpstr>PTP apa perannya di Lembaga PSDM/Diklat?</vt:lpstr>
      <vt:lpstr>HARAPAN SAYA KEPADA PTP</vt:lpstr>
      <vt:lpstr>PowerPoint Presentation</vt:lpstr>
      <vt:lpstr>  Profesional PTP harus melakukan apa?</vt:lpstr>
      <vt:lpstr>Apakah PTP sudah memiliki Keterampilan?</vt:lpstr>
      <vt:lpstr>Kompetensi PTP</vt:lpstr>
      <vt:lpstr>PTP Wellbeing &amp; Learner Wellbeing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KOMPETENSI PTP</dc:title>
  <dc:creator>Papa</dc:creator>
  <cp:lastModifiedBy>sujiatmojo@gmail.com</cp:lastModifiedBy>
  <cp:revision>8</cp:revision>
  <dcterms:created xsi:type="dcterms:W3CDTF">2020-07-21T22:02:24Z</dcterms:created>
  <dcterms:modified xsi:type="dcterms:W3CDTF">2020-07-21T23:01:50Z</dcterms:modified>
</cp:coreProperties>
</file>